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 id="2147483682" r:id="rId4"/>
  </p:sldMasterIdLst>
  <p:notesMasterIdLst>
    <p:notesMasterId r:id="rId5"/>
  </p:notesMasterIdLst>
  <p:sldIdLst>
    <p:sldId id="256" r:id="rId6"/>
    <p:sldId id="257" r:id="rId7"/>
    <p:sldId id="258" r:id="rId8"/>
  </p:sldIdLst>
  <p:sldSz cy="5143500" cx="9144000"/>
  <p:notesSz cx="6858000" cy="9144000"/>
  <p:embeddedFontLst>
    <p:embeddedFont>
      <p:font typeface="Roboto Slab"/>
      <p:regular r:id="rId9"/>
      <p:bold r:id="rId10"/>
    </p:embeddedFont>
    <p:embeddedFont>
      <p:font typeface="Raleway"/>
      <p:regular r:id="rId11"/>
      <p:bold r:id="rId12"/>
      <p:italic r:id="rId13"/>
      <p:boldItalic r:id="rId14"/>
    </p:embeddedFont>
    <p:embeddedFont>
      <p:font typeface="Raleway ExtraBold"/>
      <p:bold r:id="rId15"/>
      <p:boldItalic r:id="rId16"/>
    </p:embeddedFont>
    <p:embeddedFont>
      <p:font typeface="Raleway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Medium-boldItalic.fntdata"/><Relationship Id="rId11" Type="http://schemas.openxmlformats.org/officeDocument/2006/relationships/font" Target="fonts/Raleway-regular.fntdata"/><Relationship Id="rId10" Type="http://schemas.openxmlformats.org/officeDocument/2006/relationships/font" Target="fonts/RobotoSlab-bold.fntdata"/><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font" Target="fonts/RobotoSlab-regular.fntdata"/><Relationship Id="rId15" Type="http://schemas.openxmlformats.org/officeDocument/2006/relationships/font" Target="fonts/RalewayExtraBold-bold.fntdata"/><Relationship Id="rId14" Type="http://schemas.openxmlformats.org/officeDocument/2006/relationships/font" Target="fonts/Raleway-boldItalic.fntdata"/><Relationship Id="rId17" Type="http://schemas.openxmlformats.org/officeDocument/2006/relationships/font" Target="fonts/RalewayMedium-regular.fntdata"/><Relationship Id="rId16" Type="http://schemas.openxmlformats.org/officeDocument/2006/relationships/font" Target="fonts/RalewayExtraBold-boldItalic.fntdata"/><Relationship Id="rId5" Type="http://schemas.openxmlformats.org/officeDocument/2006/relationships/notesMaster" Target="notesMasters/notesMaster1.xml"/><Relationship Id="rId19" Type="http://schemas.openxmlformats.org/officeDocument/2006/relationships/font" Target="fonts/RalewayMedium-italic.fntdata"/><Relationship Id="rId6" Type="http://schemas.openxmlformats.org/officeDocument/2006/relationships/slide" Target="slides/slide1.xml"/><Relationship Id="rId18" Type="http://schemas.openxmlformats.org/officeDocument/2006/relationships/font" Target="fonts/Raleway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5b17b4a23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b17b4a23b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55989ae680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55989ae68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type="title">
  <p:cSld name="TITLE">
    <p:bg>
      <p:bgPr>
        <a:solidFill>
          <a:srgbClr val="000000"/>
        </a:solidFill>
      </p:bgPr>
    </p:bg>
    <p:spTree>
      <p:nvGrpSpPr>
        <p:cNvPr id="87" name="Shape 87"/>
        <p:cNvGrpSpPr/>
        <p:nvPr/>
      </p:nvGrpSpPr>
      <p:grpSpPr>
        <a:xfrm>
          <a:off x="0" y="0"/>
          <a:ext cx="0" cy="0"/>
          <a:chOff x="0" y="0"/>
          <a:chExt cx="0" cy="0"/>
        </a:xfrm>
      </p:grpSpPr>
      <p:sp>
        <p:nvSpPr>
          <p:cNvPr id="88" name="Google Shape;88;p14"/>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89" name="Google Shape;89;p14"/>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4"/>
          <p:cNvPicPr preferRelativeResize="0"/>
          <p:nvPr/>
        </p:nvPicPr>
        <p:blipFill>
          <a:blip r:embed="rId2">
            <a:alphaModFix/>
          </a:blip>
          <a:stretch>
            <a:fillRect/>
          </a:stretch>
        </p:blipFill>
        <p:spPr>
          <a:xfrm>
            <a:off x="279825" y="302802"/>
            <a:ext cx="2104845" cy="382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000000"/>
        </a:solidFill>
      </p:bgPr>
    </p:bg>
    <p:spTree>
      <p:nvGrpSpPr>
        <p:cNvPr id="91" name="Shape 91"/>
        <p:cNvGrpSpPr/>
        <p:nvPr/>
      </p:nvGrpSpPr>
      <p:grpSpPr>
        <a:xfrm>
          <a:off x="0" y="0"/>
          <a:ext cx="0" cy="0"/>
          <a:chOff x="0" y="0"/>
          <a:chExt cx="0" cy="0"/>
        </a:xfrm>
      </p:grpSpPr>
      <p:sp>
        <p:nvSpPr>
          <p:cNvPr id="92" name="Google Shape;92;p15"/>
          <p:cNvSpPr txBox="1"/>
          <p:nvPr>
            <p:ph type="title"/>
          </p:nvPr>
        </p:nvSpPr>
        <p:spPr>
          <a:xfrm>
            <a:off x="276196" y="2268952"/>
            <a:ext cx="5432700" cy="1546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93" name="Google Shape;93;p15"/>
          <p:cNvSpPr txBox="1"/>
          <p:nvPr>
            <p:ph idx="1" type="subTitle"/>
          </p:nvPr>
        </p:nvSpPr>
        <p:spPr>
          <a:xfrm>
            <a:off x="276196" y="3815750"/>
            <a:ext cx="5432700" cy="48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94" name="Google Shape;94;p15"/>
          <p:cNvPicPr preferRelativeResize="0"/>
          <p:nvPr/>
        </p:nvPicPr>
        <p:blipFill>
          <a:blip r:embed="rId2">
            <a:alphaModFix/>
          </a:blip>
          <a:stretch>
            <a:fillRect/>
          </a:stretch>
        </p:blipFill>
        <p:spPr>
          <a:xfrm>
            <a:off x="279825" y="423825"/>
            <a:ext cx="1439281" cy="2616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type="secHead">
  <p:cSld name="SECTION_HEADER">
    <p:bg>
      <p:bgPr>
        <a:solidFill>
          <a:srgbClr val="40FFDC"/>
        </a:solidFill>
      </p:bgPr>
    </p:bg>
    <p:spTree>
      <p:nvGrpSpPr>
        <p:cNvPr id="95" name="Shape 95"/>
        <p:cNvGrpSpPr/>
        <p:nvPr/>
      </p:nvGrpSpPr>
      <p:grpSpPr>
        <a:xfrm>
          <a:off x="0" y="0"/>
          <a:ext cx="0" cy="0"/>
          <a:chOff x="0" y="0"/>
          <a:chExt cx="0" cy="0"/>
        </a:xfrm>
      </p:grpSpPr>
      <p:grpSp>
        <p:nvGrpSpPr>
          <p:cNvPr id="96" name="Google Shape;96;p16"/>
          <p:cNvGrpSpPr/>
          <p:nvPr/>
        </p:nvGrpSpPr>
        <p:grpSpPr>
          <a:xfrm>
            <a:off x="2098163" y="1801625"/>
            <a:ext cx="5143500" cy="1599300"/>
            <a:chOff x="1801575" y="1801625"/>
            <a:chExt cx="5143500" cy="1599300"/>
          </a:xfrm>
        </p:grpSpPr>
        <p:sp>
          <p:nvSpPr>
            <p:cNvPr id="97" name="Google Shape;97;p16"/>
            <p:cNvSpPr/>
            <p:nvPr/>
          </p:nvSpPr>
          <p:spPr>
            <a:xfrm>
              <a:off x="1801575" y="1801625"/>
              <a:ext cx="5143500" cy="15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1801575" y="3323200"/>
              <a:ext cx="5143500" cy="7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00" name="Google Shape;100;p16"/>
          <p:cNvSpPr txBox="1"/>
          <p:nvPr>
            <p:ph type="title"/>
          </p:nvPr>
        </p:nvSpPr>
        <p:spPr>
          <a:xfrm>
            <a:off x="2098163" y="2289142"/>
            <a:ext cx="5143500" cy="492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8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01" name="Google Shape;101;p16"/>
          <p:cNvSpPr/>
          <p:nvPr/>
        </p:nvSpPr>
        <p:spPr>
          <a:xfrm>
            <a:off x="1902331" y="2376457"/>
            <a:ext cx="390600" cy="390600"/>
          </a:xfrm>
          <a:prstGeom prst="rect">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Medium"/>
              <a:ea typeface="Raleway Medium"/>
              <a:cs typeface="Raleway Medium"/>
              <a:sym typeface="Raleway Medium"/>
            </a:endParaRPr>
          </a:p>
        </p:txBody>
      </p:sp>
      <p:sp>
        <p:nvSpPr>
          <p:cNvPr id="102" name="Google Shape;102;p16"/>
          <p:cNvSpPr txBox="1"/>
          <p:nvPr>
            <p:ph idx="2" type="title"/>
          </p:nvPr>
        </p:nvSpPr>
        <p:spPr>
          <a:xfrm>
            <a:off x="1902338" y="2374950"/>
            <a:ext cx="3906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Raleway Medium"/>
                <a:ea typeface="Raleway Medium"/>
                <a:cs typeface="Raleway Medium"/>
                <a:sym typeface="Raleway Medium"/>
              </a:defRPr>
            </a:lvl1pPr>
            <a:lvl2pPr lvl="1" rtl="0" algn="ctr">
              <a:spcBef>
                <a:spcPts val="0"/>
              </a:spcBef>
              <a:spcAft>
                <a:spcPts val="0"/>
              </a:spcAft>
              <a:buNone/>
              <a:defRPr sz="1400">
                <a:latin typeface="Raleway Medium"/>
                <a:ea typeface="Raleway Medium"/>
                <a:cs typeface="Raleway Medium"/>
                <a:sym typeface="Raleway Medium"/>
              </a:defRPr>
            </a:lvl2pPr>
            <a:lvl3pPr lvl="2" rtl="0" algn="ctr">
              <a:spcBef>
                <a:spcPts val="0"/>
              </a:spcBef>
              <a:spcAft>
                <a:spcPts val="0"/>
              </a:spcAft>
              <a:buNone/>
              <a:defRPr sz="1400">
                <a:latin typeface="Raleway Medium"/>
                <a:ea typeface="Raleway Medium"/>
                <a:cs typeface="Raleway Medium"/>
                <a:sym typeface="Raleway Medium"/>
              </a:defRPr>
            </a:lvl3pPr>
            <a:lvl4pPr lvl="3" rtl="0" algn="ctr">
              <a:spcBef>
                <a:spcPts val="0"/>
              </a:spcBef>
              <a:spcAft>
                <a:spcPts val="0"/>
              </a:spcAft>
              <a:buNone/>
              <a:defRPr sz="1400">
                <a:latin typeface="Raleway Medium"/>
                <a:ea typeface="Raleway Medium"/>
                <a:cs typeface="Raleway Medium"/>
                <a:sym typeface="Raleway Medium"/>
              </a:defRPr>
            </a:lvl4pPr>
            <a:lvl5pPr lvl="4" rtl="0" algn="ctr">
              <a:spcBef>
                <a:spcPts val="0"/>
              </a:spcBef>
              <a:spcAft>
                <a:spcPts val="0"/>
              </a:spcAft>
              <a:buNone/>
              <a:defRPr sz="1400">
                <a:latin typeface="Raleway Medium"/>
                <a:ea typeface="Raleway Medium"/>
                <a:cs typeface="Raleway Medium"/>
                <a:sym typeface="Raleway Medium"/>
              </a:defRPr>
            </a:lvl5pPr>
            <a:lvl6pPr lvl="5" rtl="0" algn="ctr">
              <a:spcBef>
                <a:spcPts val="0"/>
              </a:spcBef>
              <a:spcAft>
                <a:spcPts val="0"/>
              </a:spcAft>
              <a:buNone/>
              <a:defRPr sz="1400">
                <a:latin typeface="Raleway Medium"/>
                <a:ea typeface="Raleway Medium"/>
                <a:cs typeface="Raleway Medium"/>
                <a:sym typeface="Raleway Medium"/>
              </a:defRPr>
            </a:lvl6pPr>
            <a:lvl7pPr lvl="6" rtl="0" algn="ctr">
              <a:spcBef>
                <a:spcPts val="0"/>
              </a:spcBef>
              <a:spcAft>
                <a:spcPts val="0"/>
              </a:spcAft>
              <a:buNone/>
              <a:defRPr sz="1400">
                <a:latin typeface="Raleway Medium"/>
                <a:ea typeface="Raleway Medium"/>
                <a:cs typeface="Raleway Medium"/>
                <a:sym typeface="Raleway Medium"/>
              </a:defRPr>
            </a:lvl7pPr>
            <a:lvl8pPr lvl="7" rtl="0" algn="ctr">
              <a:spcBef>
                <a:spcPts val="0"/>
              </a:spcBef>
              <a:spcAft>
                <a:spcPts val="0"/>
              </a:spcAft>
              <a:buNone/>
              <a:defRPr sz="1400">
                <a:latin typeface="Raleway Medium"/>
                <a:ea typeface="Raleway Medium"/>
                <a:cs typeface="Raleway Medium"/>
                <a:sym typeface="Raleway Medium"/>
              </a:defRPr>
            </a:lvl8pPr>
            <a:lvl9pPr lvl="8" rtl="0" algn="ctr">
              <a:spcBef>
                <a:spcPts val="0"/>
              </a:spcBef>
              <a:spcAft>
                <a:spcPts val="0"/>
              </a:spcAft>
              <a:buNone/>
              <a:defRPr sz="1400">
                <a:latin typeface="Raleway Medium"/>
                <a:ea typeface="Raleway Medium"/>
                <a:cs typeface="Raleway Medium"/>
                <a:sym typeface="Raleway Medium"/>
              </a:defRPr>
            </a:lvl9pPr>
          </a:lstStyle>
          <a:p/>
        </p:txBody>
      </p:sp>
      <p:pic>
        <p:nvPicPr>
          <p:cNvPr id="103" name="Google Shape;103;p1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p:cSld name="SECTION_HEADER_1_1">
    <p:bg>
      <p:bgPr>
        <a:solidFill>
          <a:srgbClr val="FFFFFF"/>
        </a:solidFill>
      </p:bgPr>
    </p:bg>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000000"/>
                </a:solidFill>
              </a:defRPr>
            </a:lvl1pPr>
            <a:lvl2pPr lvl="1" rtl="0" algn="r">
              <a:buNone/>
              <a:defRPr sz="800">
                <a:solidFill>
                  <a:srgbClr val="000000"/>
                </a:solidFill>
              </a:defRPr>
            </a:lvl2pPr>
            <a:lvl3pPr lvl="2" rtl="0" algn="r">
              <a:buNone/>
              <a:defRPr sz="800">
                <a:solidFill>
                  <a:srgbClr val="000000"/>
                </a:solidFill>
              </a:defRPr>
            </a:lvl3pPr>
            <a:lvl4pPr lvl="3" rtl="0" algn="r">
              <a:buNone/>
              <a:defRPr sz="800">
                <a:solidFill>
                  <a:srgbClr val="000000"/>
                </a:solidFill>
              </a:defRPr>
            </a:lvl4pPr>
            <a:lvl5pPr lvl="4" rtl="0" algn="r">
              <a:buNone/>
              <a:defRPr sz="800">
                <a:solidFill>
                  <a:srgbClr val="000000"/>
                </a:solidFill>
              </a:defRPr>
            </a:lvl5pPr>
            <a:lvl6pPr lvl="5" rtl="0" algn="r">
              <a:buNone/>
              <a:defRPr sz="800">
                <a:solidFill>
                  <a:srgbClr val="000000"/>
                </a:solidFill>
              </a:defRPr>
            </a:lvl6pPr>
            <a:lvl7pPr lvl="6" rtl="0" algn="r">
              <a:buNone/>
              <a:defRPr sz="800">
                <a:solidFill>
                  <a:srgbClr val="000000"/>
                </a:solidFill>
              </a:defRPr>
            </a:lvl7pPr>
            <a:lvl8pPr lvl="7" rtl="0" algn="r">
              <a:buNone/>
              <a:defRPr sz="800">
                <a:solidFill>
                  <a:srgbClr val="000000"/>
                </a:solidFill>
              </a:defRPr>
            </a:lvl8pPr>
            <a:lvl9pPr lvl="8" rtl="0" algn="r">
              <a:buNone/>
              <a:defRPr sz="8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7"/>
          <p:cNvSpPr txBox="1"/>
          <p:nvPr>
            <p:ph type="title"/>
          </p:nvPr>
        </p:nvSpPr>
        <p:spPr>
          <a:xfrm>
            <a:off x="1482475" y="1649225"/>
            <a:ext cx="6179100" cy="145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pic>
        <p:nvPicPr>
          <p:cNvPr id="107" name="Google Shape;107;p1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ext Steps 2">
  <p:cSld name="CUSTOM_3_1">
    <p:bg>
      <p:bgPr>
        <a:solidFill>
          <a:schemeClr val="lt1"/>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18"/>
          <p:cNvSpPr txBox="1"/>
          <p:nvPr>
            <p:ph idx="1" type="body"/>
          </p:nvPr>
        </p:nvSpPr>
        <p:spPr>
          <a:xfrm>
            <a:off x="1643875" y="1798825"/>
            <a:ext cx="50427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1" name="Google Shape;111;p1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12" name="Google Shape;112;p18"/>
          <p:cNvSpPr/>
          <p:nvPr/>
        </p:nvSpPr>
        <p:spPr>
          <a:xfrm flipH="1" rot="10800000">
            <a:off x="986700" y="1478650"/>
            <a:ext cx="971100" cy="852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ph idx="2" type="body"/>
          </p:nvPr>
        </p:nvSpPr>
        <p:spPr>
          <a:xfrm>
            <a:off x="891450" y="1798825"/>
            <a:ext cx="10383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Slab"/>
              <a:buChar char="■"/>
              <a:defRPr b="1">
                <a:latin typeface="Roboto Slab"/>
                <a:ea typeface="Roboto Slab"/>
                <a:cs typeface="Roboto Slab"/>
                <a:sym typeface="Roboto Slab"/>
              </a:defRPr>
            </a:lvl1pPr>
            <a:lvl2pPr indent="-342900" lvl="1" marL="914400" rtl="0">
              <a:spcBef>
                <a:spcPts val="1600"/>
              </a:spcBef>
              <a:spcAft>
                <a:spcPts val="0"/>
              </a:spcAft>
              <a:buSzPts val="1800"/>
              <a:buFont typeface="Roboto Slab"/>
              <a:buChar char="→"/>
              <a:defRPr b="1" sz="1800">
                <a:latin typeface="Roboto Slab"/>
                <a:ea typeface="Roboto Slab"/>
                <a:cs typeface="Roboto Slab"/>
                <a:sym typeface="Roboto Slab"/>
              </a:defRPr>
            </a:lvl2pPr>
            <a:lvl3pPr indent="-342900" lvl="2" marL="1371600" rtl="0">
              <a:spcBef>
                <a:spcPts val="1600"/>
              </a:spcBef>
              <a:spcAft>
                <a:spcPts val="0"/>
              </a:spcAft>
              <a:buSzPts val="1800"/>
              <a:buFont typeface="Roboto Slab"/>
              <a:buChar char="■"/>
              <a:defRPr b="1" sz="1800">
                <a:latin typeface="Roboto Slab"/>
                <a:ea typeface="Roboto Slab"/>
                <a:cs typeface="Roboto Slab"/>
                <a:sym typeface="Roboto Slab"/>
              </a:defRPr>
            </a:lvl3pPr>
            <a:lvl4pPr indent="-342900" lvl="3" marL="1828800" rtl="0">
              <a:spcBef>
                <a:spcPts val="1600"/>
              </a:spcBef>
              <a:spcAft>
                <a:spcPts val="0"/>
              </a:spcAft>
              <a:buSzPts val="1800"/>
              <a:buFont typeface="Roboto Slab"/>
              <a:buChar char="●"/>
              <a:defRPr b="1" sz="1800">
                <a:latin typeface="Roboto Slab"/>
                <a:ea typeface="Roboto Slab"/>
                <a:cs typeface="Roboto Slab"/>
                <a:sym typeface="Roboto Slab"/>
              </a:defRPr>
            </a:lvl4pPr>
            <a:lvl5pPr indent="-342900" lvl="4" marL="2286000" rtl="0">
              <a:spcBef>
                <a:spcPts val="1600"/>
              </a:spcBef>
              <a:spcAft>
                <a:spcPts val="0"/>
              </a:spcAft>
              <a:buSzPts val="1800"/>
              <a:buFont typeface="Roboto Slab"/>
              <a:buChar char="○"/>
              <a:defRPr b="1" sz="1800">
                <a:latin typeface="Roboto Slab"/>
                <a:ea typeface="Roboto Slab"/>
                <a:cs typeface="Roboto Slab"/>
                <a:sym typeface="Roboto Slab"/>
              </a:defRPr>
            </a:lvl5pPr>
            <a:lvl6pPr indent="-342900" lvl="5" marL="2743200" rtl="0">
              <a:spcBef>
                <a:spcPts val="1600"/>
              </a:spcBef>
              <a:spcAft>
                <a:spcPts val="0"/>
              </a:spcAft>
              <a:buSzPts val="1800"/>
              <a:buFont typeface="Roboto Slab"/>
              <a:buChar char="■"/>
              <a:defRPr b="1" sz="1800">
                <a:latin typeface="Roboto Slab"/>
                <a:ea typeface="Roboto Slab"/>
                <a:cs typeface="Roboto Slab"/>
                <a:sym typeface="Roboto Slab"/>
              </a:defRPr>
            </a:lvl6pPr>
            <a:lvl7pPr indent="-342900" lvl="6" marL="3200400" rtl="0">
              <a:spcBef>
                <a:spcPts val="1600"/>
              </a:spcBef>
              <a:spcAft>
                <a:spcPts val="0"/>
              </a:spcAft>
              <a:buSzPts val="1800"/>
              <a:buFont typeface="Roboto Slab"/>
              <a:buChar char="●"/>
              <a:defRPr b="1" sz="1800">
                <a:latin typeface="Roboto Slab"/>
                <a:ea typeface="Roboto Slab"/>
                <a:cs typeface="Roboto Slab"/>
                <a:sym typeface="Roboto Slab"/>
              </a:defRPr>
            </a:lvl7pPr>
            <a:lvl8pPr indent="-342900" lvl="7" marL="3657600" rtl="0">
              <a:spcBef>
                <a:spcPts val="1600"/>
              </a:spcBef>
              <a:spcAft>
                <a:spcPts val="0"/>
              </a:spcAft>
              <a:buSzPts val="1800"/>
              <a:buFont typeface="Roboto Slab"/>
              <a:buChar char="○"/>
              <a:defRPr b="1" sz="1800">
                <a:latin typeface="Roboto Slab"/>
                <a:ea typeface="Roboto Slab"/>
                <a:cs typeface="Roboto Slab"/>
                <a:sym typeface="Roboto Slab"/>
              </a:defRPr>
            </a:lvl8pPr>
            <a:lvl9pPr indent="-342900" lvl="8" marL="4114800" rtl="0">
              <a:spcBef>
                <a:spcPts val="1600"/>
              </a:spcBef>
              <a:spcAft>
                <a:spcPts val="1600"/>
              </a:spcAft>
              <a:buSzPts val="1800"/>
              <a:buFont typeface="Roboto Slab"/>
              <a:buChar char="■"/>
              <a:defRPr b="1" sz="1800">
                <a:latin typeface="Roboto Slab"/>
                <a:ea typeface="Roboto Slab"/>
                <a:cs typeface="Roboto Slab"/>
                <a:sym typeface="Roboto Slab"/>
              </a:defRPr>
            </a:lvl9pPr>
          </a:lstStyle>
          <a:p/>
        </p:txBody>
      </p:sp>
      <p:pic>
        <p:nvPicPr>
          <p:cNvPr id="114" name="Google Shape;114;p1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1 Column" type="tx">
  <p:cSld name="TITLE_AND_BODY">
    <p:spTree>
      <p:nvGrpSpPr>
        <p:cNvPr id="115" name="Shape 115"/>
        <p:cNvGrpSpPr/>
        <p:nvPr/>
      </p:nvGrpSpPr>
      <p:grpSpPr>
        <a:xfrm>
          <a:off x="0" y="0"/>
          <a:ext cx="0" cy="0"/>
          <a:chOff x="0" y="0"/>
          <a:chExt cx="0" cy="0"/>
        </a:xfrm>
      </p:grpSpPr>
      <p:sp>
        <p:nvSpPr>
          <p:cNvPr id="116" name="Google Shape;116;p19"/>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ph type="title"/>
          </p:nvPr>
        </p:nvSpPr>
        <p:spPr>
          <a:xfrm>
            <a:off x="464100" y="506942"/>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19"/>
          <p:cNvSpPr txBox="1"/>
          <p:nvPr>
            <p:ph idx="1" type="body"/>
          </p:nvPr>
        </p:nvSpPr>
        <p:spPr>
          <a:xfrm>
            <a:off x="1093775" y="1503100"/>
            <a:ext cx="7738500" cy="2760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9" name="Google Shape;119;p1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pic>
        <p:nvPicPr>
          <p:cNvPr id="120" name="Google Shape;120;p1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2 Columns" type="twoColTx">
  <p:cSld name="TITLE_AND_TWO_COLUMNS">
    <p:spTree>
      <p:nvGrpSpPr>
        <p:cNvPr id="121" name="Shape 121"/>
        <p:cNvGrpSpPr/>
        <p:nvPr/>
      </p:nvGrpSpPr>
      <p:grpSpPr>
        <a:xfrm>
          <a:off x="0" y="0"/>
          <a:ext cx="0" cy="0"/>
          <a:chOff x="0" y="0"/>
          <a:chExt cx="0" cy="0"/>
        </a:xfrm>
      </p:grpSpPr>
      <p:sp>
        <p:nvSpPr>
          <p:cNvPr id="122" name="Google Shape;122;p20"/>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2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25" name="Google Shape;125;p20"/>
          <p:cNvSpPr txBox="1"/>
          <p:nvPr>
            <p:ph idx="1" type="body"/>
          </p:nvPr>
        </p:nvSpPr>
        <p:spPr>
          <a:xfrm>
            <a:off x="1341735" y="1729085"/>
            <a:ext cx="34602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6" name="Google Shape;126;p20"/>
          <p:cNvSpPr txBox="1"/>
          <p:nvPr>
            <p:ph idx="2" type="body"/>
          </p:nvPr>
        </p:nvSpPr>
        <p:spPr>
          <a:xfrm>
            <a:off x="5292035" y="1729085"/>
            <a:ext cx="31800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127" name="Google Shape;127;p2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1"/>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type="title"/>
          </p:nvPr>
        </p:nvSpPr>
        <p:spPr>
          <a:xfrm>
            <a:off x="464100" y="5162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2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pic>
        <p:nvPicPr>
          <p:cNvPr id="132" name="Google Shape;132;p2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Roboto Slab"/>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 name="Google Shape;24;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ONE_COLUMN_TEXT">
    <p:spTree>
      <p:nvGrpSpPr>
        <p:cNvPr id="133" name="Shape 133"/>
        <p:cNvGrpSpPr/>
        <p:nvPr/>
      </p:nvGrpSpPr>
      <p:grpSpPr>
        <a:xfrm>
          <a:off x="0" y="0"/>
          <a:ext cx="0" cy="0"/>
          <a:chOff x="0" y="0"/>
          <a:chExt cx="0" cy="0"/>
        </a:xfrm>
      </p:grpSpPr>
      <p:sp>
        <p:nvSpPr>
          <p:cNvPr id="134" name="Google Shape;134;p22"/>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36" name="Google Shape;136;p2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37" name="Google Shape;137;p22"/>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138" name="Google Shape;138;p22"/>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Image">
  <p:cSld name="ONE_COLUMN_TEXT_1">
    <p:spTree>
      <p:nvGrpSpPr>
        <p:cNvPr id="139" name="Shape 139"/>
        <p:cNvGrpSpPr/>
        <p:nvPr/>
      </p:nvGrpSpPr>
      <p:grpSpPr>
        <a:xfrm>
          <a:off x="0" y="0"/>
          <a:ext cx="0" cy="0"/>
          <a:chOff x="0" y="0"/>
          <a:chExt cx="0" cy="0"/>
        </a:xfrm>
      </p:grpSpPr>
      <p:sp>
        <p:nvSpPr>
          <p:cNvPr id="140" name="Google Shape;140;p23"/>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41" name="Google Shape;141;p2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42" name="Google Shape;142;p23"/>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143" name="Google Shape;143;p2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Stats">
  <p:cSld name="ONE_COLUMN_TEXT_1_2">
    <p:spTree>
      <p:nvGrpSpPr>
        <p:cNvPr id="144" name="Shape 144"/>
        <p:cNvGrpSpPr/>
        <p:nvPr/>
      </p:nvGrpSpPr>
      <p:grpSpPr>
        <a:xfrm>
          <a:off x="0" y="0"/>
          <a:ext cx="0" cy="0"/>
          <a:chOff x="0" y="0"/>
          <a:chExt cx="0" cy="0"/>
        </a:xfrm>
      </p:grpSpPr>
      <p:sp>
        <p:nvSpPr>
          <p:cNvPr id="145" name="Google Shape;145;p24"/>
          <p:cNvSpPr/>
          <p:nvPr/>
        </p:nvSpPr>
        <p:spPr>
          <a:xfrm>
            <a:off x="4241775" y="-125"/>
            <a:ext cx="4902000" cy="5143500"/>
          </a:xfrm>
          <a:prstGeom prst="rect">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47" name="Google Shape;147;p2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FFFFFF"/>
                </a:solidFill>
              </a:defRPr>
            </a:lvl1pPr>
            <a:lvl2pPr lvl="1" rtl="0" algn="r">
              <a:buNone/>
              <a:defRPr sz="800">
                <a:solidFill>
                  <a:srgbClr val="FFFFFF"/>
                </a:solidFill>
              </a:defRPr>
            </a:lvl2pPr>
            <a:lvl3pPr lvl="2" rtl="0" algn="r">
              <a:buNone/>
              <a:defRPr sz="800">
                <a:solidFill>
                  <a:srgbClr val="FFFFFF"/>
                </a:solidFill>
              </a:defRPr>
            </a:lvl3pPr>
            <a:lvl4pPr lvl="3" rtl="0" algn="r">
              <a:buNone/>
              <a:defRPr sz="800">
                <a:solidFill>
                  <a:srgbClr val="FFFFFF"/>
                </a:solidFill>
              </a:defRPr>
            </a:lvl4pPr>
            <a:lvl5pPr lvl="4" rtl="0" algn="r">
              <a:buNone/>
              <a:defRPr sz="800">
                <a:solidFill>
                  <a:srgbClr val="FFFFFF"/>
                </a:solidFill>
              </a:defRPr>
            </a:lvl5pPr>
            <a:lvl6pPr lvl="5" rtl="0" algn="r">
              <a:buNone/>
              <a:defRPr sz="800">
                <a:solidFill>
                  <a:srgbClr val="FFFFFF"/>
                </a:solidFill>
              </a:defRPr>
            </a:lvl6pPr>
            <a:lvl7pPr lvl="6" rtl="0" algn="r">
              <a:buNone/>
              <a:defRPr sz="800">
                <a:solidFill>
                  <a:srgbClr val="FFFFFF"/>
                </a:solidFill>
              </a:defRPr>
            </a:lvl7pPr>
            <a:lvl8pPr lvl="7" rtl="0" algn="r">
              <a:buNone/>
              <a:defRPr sz="800">
                <a:solidFill>
                  <a:srgbClr val="FFFFFF"/>
                </a:solidFill>
              </a:defRPr>
            </a:lvl8pPr>
            <a:lvl9pPr lvl="8" rtl="0" algn="r">
              <a:buNone/>
              <a:defRPr sz="8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pic>
        <p:nvPicPr>
          <p:cNvPr descr="SmartBug_Logo_FINAL.png" id="148" name="Google Shape;148;p24"/>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149" name="Google Shape;149;p24"/>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Number">
  <p:cSld name="ONE_COLUMN_TEXT_1_1">
    <p:spTree>
      <p:nvGrpSpPr>
        <p:cNvPr id="150" name="Shape 150"/>
        <p:cNvGrpSpPr/>
        <p:nvPr/>
      </p:nvGrpSpPr>
      <p:grpSpPr>
        <a:xfrm>
          <a:off x="0" y="0"/>
          <a:ext cx="0" cy="0"/>
          <a:chOff x="0" y="0"/>
          <a:chExt cx="0" cy="0"/>
        </a:xfrm>
      </p:grpSpPr>
      <p:sp>
        <p:nvSpPr>
          <p:cNvPr id="151" name="Google Shape;151;p25"/>
          <p:cNvSpPr/>
          <p:nvPr/>
        </p:nvSpPr>
        <p:spPr>
          <a:xfrm>
            <a:off x="932480" y="1129225"/>
            <a:ext cx="3806700" cy="28848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txBox="1"/>
          <p:nvPr>
            <p:ph type="title"/>
          </p:nvPr>
        </p:nvSpPr>
        <p:spPr>
          <a:xfrm>
            <a:off x="5416300"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53" name="Google Shape;153;p2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54" name="Google Shape;154;p25"/>
          <p:cNvSpPr txBox="1"/>
          <p:nvPr>
            <p:ph idx="1" type="body"/>
          </p:nvPr>
        </p:nvSpPr>
        <p:spPr>
          <a:xfrm>
            <a:off x="5412625"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5" name="Google Shape;155;p25"/>
          <p:cNvSpPr txBox="1"/>
          <p:nvPr>
            <p:ph idx="2" type="title"/>
          </p:nvPr>
        </p:nvSpPr>
        <p:spPr>
          <a:xfrm>
            <a:off x="932475" y="1366865"/>
            <a:ext cx="38067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56" name="Google Shape;156;p25"/>
          <p:cNvSpPr txBox="1"/>
          <p:nvPr>
            <p:ph idx="3" type="title"/>
          </p:nvPr>
        </p:nvSpPr>
        <p:spPr>
          <a:xfrm>
            <a:off x="1529056" y="3156065"/>
            <a:ext cx="26133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157" name="Google Shape;157;p25"/>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MAIN_POINT">
    <p:bg>
      <p:bgPr>
        <a:solidFill>
          <a:srgbClr val="FFF100"/>
        </a:solidFill>
      </p:bgPr>
    </p:bg>
    <p:spTree>
      <p:nvGrpSpPr>
        <p:cNvPr id="158" name="Shape 158"/>
        <p:cNvGrpSpPr/>
        <p:nvPr/>
      </p:nvGrpSpPr>
      <p:grpSpPr>
        <a:xfrm>
          <a:off x="0" y="0"/>
          <a:ext cx="0" cy="0"/>
          <a:chOff x="0" y="0"/>
          <a:chExt cx="0" cy="0"/>
        </a:xfrm>
      </p:grpSpPr>
      <p:sp>
        <p:nvSpPr>
          <p:cNvPr id="159" name="Google Shape;159;p2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60" name="Google Shape;160;p26"/>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61" name="Google Shape;161;p26"/>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162" name="Google Shape;162;p2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ull Quote">
  <p:cSld name="SECTION_TITLE_AND_DESCRIPTION">
    <p:spTree>
      <p:nvGrpSpPr>
        <p:cNvPr id="163" name="Shape 163"/>
        <p:cNvGrpSpPr/>
        <p:nvPr/>
      </p:nvGrpSpPr>
      <p:grpSpPr>
        <a:xfrm>
          <a:off x="0" y="0"/>
          <a:ext cx="0" cy="0"/>
          <a:chOff x="0" y="0"/>
          <a:chExt cx="0" cy="0"/>
        </a:xfrm>
      </p:grpSpPr>
      <p:sp>
        <p:nvSpPr>
          <p:cNvPr id="164" name="Google Shape;164;p27"/>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67" name="Google Shape;167;p27"/>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68" name="Google Shape;168;p27"/>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9" name="Google Shape;169;p27"/>
          <p:cNvSpPr txBox="1"/>
          <p:nvPr>
            <p:ph idx="2" type="title"/>
          </p:nvPr>
        </p:nvSpPr>
        <p:spPr>
          <a:xfrm>
            <a:off x="5029050" y="1913281"/>
            <a:ext cx="3531300" cy="1335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Medium"/>
              <a:buNone/>
              <a:defRPr sz="24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grpSp>
        <p:nvGrpSpPr>
          <p:cNvPr id="170" name="Google Shape;170;p27"/>
          <p:cNvGrpSpPr/>
          <p:nvPr/>
        </p:nvGrpSpPr>
        <p:grpSpPr>
          <a:xfrm>
            <a:off x="5143972" y="1477923"/>
            <a:ext cx="429391" cy="192076"/>
            <a:chOff x="3132125" y="740500"/>
            <a:chExt cx="693573" cy="310200"/>
          </a:xfrm>
        </p:grpSpPr>
        <p:sp>
          <p:nvSpPr>
            <p:cNvPr id="171" name="Google Shape;171;p27"/>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27"/>
          <p:cNvSpPr txBox="1"/>
          <p:nvPr>
            <p:ph idx="3" type="title"/>
          </p:nvPr>
        </p:nvSpPr>
        <p:spPr>
          <a:xfrm>
            <a:off x="5047129" y="3642925"/>
            <a:ext cx="2763000" cy="8226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Font typeface="Raleway Medium"/>
              <a:buNone/>
              <a:defRPr sz="1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174" name="Google Shape;174;p2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Number">
  <p:cSld name="CAPTION_ONLY">
    <p:spTree>
      <p:nvGrpSpPr>
        <p:cNvPr id="175" name="Shape 175"/>
        <p:cNvGrpSpPr/>
        <p:nvPr/>
      </p:nvGrpSpPr>
      <p:grpSpPr>
        <a:xfrm>
          <a:off x="0" y="0"/>
          <a:ext cx="0" cy="0"/>
          <a:chOff x="0" y="0"/>
          <a:chExt cx="0" cy="0"/>
        </a:xfrm>
      </p:grpSpPr>
      <p:sp>
        <p:nvSpPr>
          <p:cNvPr id="176" name="Google Shape;176;p28"/>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78" name="Google Shape;178;p28"/>
          <p:cNvSpPr txBox="1"/>
          <p:nvPr>
            <p:ph idx="1" type="body"/>
          </p:nvPr>
        </p:nvSpPr>
        <p:spPr>
          <a:xfrm>
            <a:off x="458952" y="1971900"/>
            <a:ext cx="35457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9" name="Google Shape;179;p28"/>
          <p:cNvSpPr txBox="1"/>
          <p:nvPr>
            <p:ph idx="2" type="title"/>
          </p:nvPr>
        </p:nvSpPr>
        <p:spPr>
          <a:xfrm>
            <a:off x="4572150" y="1473450"/>
            <a:ext cx="4572000" cy="19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80" name="Google Shape;180;p2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181" name="Google Shape;181;p28"/>
          <p:cNvSpPr txBox="1"/>
          <p:nvPr>
            <p:ph idx="3" type="title"/>
          </p:nvPr>
        </p:nvSpPr>
        <p:spPr>
          <a:xfrm>
            <a:off x="4572325" y="3269700"/>
            <a:ext cx="45720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latin typeface="Raleway Medium"/>
                <a:ea typeface="Raleway Medium"/>
                <a:cs typeface="Raleway Medium"/>
                <a:sym typeface="Raleway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82" name="Google Shape;182;p2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White">
  <p:cSld name="BIG_NUMBER">
    <p:spTree>
      <p:nvGrpSpPr>
        <p:cNvPr id="183" name="Shape 183"/>
        <p:cNvGrpSpPr/>
        <p:nvPr/>
      </p:nvGrpSpPr>
      <p:grpSpPr>
        <a:xfrm>
          <a:off x="0" y="0"/>
          <a:ext cx="0" cy="0"/>
          <a:chOff x="0" y="0"/>
          <a:chExt cx="0" cy="0"/>
        </a:xfrm>
      </p:grpSpPr>
      <p:sp>
        <p:nvSpPr>
          <p:cNvPr id="184" name="Google Shape;184;p2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grpSp>
        <p:nvGrpSpPr>
          <p:cNvPr id="185" name="Google Shape;185;p29"/>
          <p:cNvGrpSpPr/>
          <p:nvPr/>
        </p:nvGrpSpPr>
        <p:grpSpPr>
          <a:xfrm>
            <a:off x="4316722" y="1700165"/>
            <a:ext cx="542721" cy="242763"/>
            <a:chOff x="3132125" y="740500"/>
            <a:chExt cx="693573" cy="310200"/>
          </a:xfrm>
        </p:grpSpPr>
        <p:sp>
          <p:nvSpPr>
            <p:cNvPr id="186" name="Google Shape;186;p29"/>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29"/>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89" name="Google Shape;189;p29"/>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190" name="Google Shape;190;p2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Yellow">
  <p:cSld name="BIG_NUMBER_1">
    <p:bg>
      <p:bgPr>
        <a:solidFill>
          <a:srgbClr val="FFF100"/>
        </a:solidFill>
      </p:bgPr>
    </p:bg>
    <p:spTree>
      <p:nvGrpSpPr>
        <p:cNvPr id="191" name="Shape 191"/>
        <p:cNvGrpSpPr/>
        <p:nvPr/>
      </p:nvGrpSpPr>
      <p:grpSpPr>
        <a:xfrm>
          <a:off x="0" y="0"/>
          <a:ext cx="0" cy="0"/>
          <a:chOff x="0" y="0"/>
          <a:chExt cx="0" cy="0"/>
        </a:xfrm>
      </p:grpSpPr>
      <p:sp>
        <p:nvSpPr>
          <p:cNvPr id="192" name="Google Shape;192;p3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grpSp>
        <p:nvGrpSpPr>
          <p:cNvPr id="193" name="Google Shape;193;p30"/>
          <p:cNvGrpSpPr/>
          <p:nvPr/>
        </p:nvGrpSpPr>
        <p:grpSpPr>
          <a:xfrm>
            <a:off x="4316722" y="1700165"/>
            <a:ext cx="542721" cy="242763"/>
            <a:chOff x="3132125" y="740500"/>
            <a:chExt cx="693573" cy="310200"/>
          </a:xfrm>
        </p:grpSpPr>
        <p:sp>
          <p:nvSpPr>
            <p:cNvPr id="194" name="Google Shape;194;p30"/>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30"/>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97" name="Google Shape;197;p30"/>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198" name="Google Shape;198;p3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USTOM">
    <p:bg>
      <p:bgPr>
        <a:solidFill>
          <a:srgbClr val="657573">
            <a:alpha val="16150"/>
          </a:srgbClr>
        </a:solidFill>
      </p:bgPr>
    </p:bg>
    <p:spTree>
      <p:nvGrpSpPr>
        <p:cNvPr id="199" name="Shape 199"/>
        <p:cNvGrpSpPr/>
        <p:nvPr/>
      </p:nvGrpSpPr>
      <p:grpSpPr>
        <a:xfrm>
          <a:off x="0" y="0"/>
          <a:ext cx="0" cy="0"/>
          <a:chOff x="0" y="0"/>
          <a:chExt cx="0" cy="0"/>
        </a:xfrm>
      </p:grpSpPr>
      <p:sp>
        <p:nvSpPr>
          <p:cNvPr id="200" name="Google Shape;200;p3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201" name="Google Shape;201;p31"/>
          <p:cNvSpPr txBox="1"/>
          <p:nvPr>
            <p:ph idx="1" type="subTitle"/>
          </p:nvPr>
        </p:nvSpPr>
        <p:spPr>
          <a:xfrm>
            <a:off x="91102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2" name="Google Shape;202;p31"/>
          <p:cNvSpPr txBox="1"/>
          <p:nvPr>
            <p:ph idx="2" type="subTitle"/>
          </p:nvPr>
        </p:nvSpPr>
        <p:spPr>
          <a:xfrm>
            <a:off x="3532500"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3" name="Google Shape;203;p31"/>
          <p:cNvSpPr txBox="1"/>
          <p:nvPr>
            <p:ph idx="3" type="subTitle"/>
          </p:nvPr>
        </p:nvSpPr>
        <p:spPr>
          <a:xfrm>
            <a:off x="615397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4" name="Google Shape;204;p31"/>
          <p:cNvSpPr txBox="1"/>
          <p:nvPr>
            <p:ph type="title"/>
          </p:nvPr>
        </p:nvSpPr>
        <p:spPr>
          <a:xfrm>
            <a:off x="2088900" y="881275"/>
            <a:ext cx="49662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Raleway"/>
              <a:buNone/>
              <a:defRPr b="1" sz="2400">
                <a:latin typeface="Raleway"/>
                <a:ea typeface="Raleway"/>
                <a:cs typeface="Raleway"/>
                <a:sym typeface="Raleway"/>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05" name="Google Shape;205;p31"/>
          <p:cNvSpPr txBox="1"/>
          <p:nvPr>
            <p:ph idx="4" type="subTitle"/>
          </p:nvPr>
        </p:nvSpPr>
        <p:spPr>
          <a:xfrm>
            <a:off x="2506500" y="1394687"/>
            <a:ext cx="41310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pic>
        <p:nvPicPr>
          <p:cNvPr id="206" name="Google Shape;206;p3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Roboto Slab"/>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aption" type="blank">
  <p:cSld name="BLANK">
    <p:bg>
      <p:bgPr>
        <a:solidFill>
          <a:srgbClr val="FFFFFF"/>
        </a:solidFill>
      </p:bgPr>
    </p:bg>
    <p:spTree>
      <p:nvGrpSpPr>
        <p:cNvPr id="207" name="Shape 207"/>
        <p:cNvGrpSpPr/>
        <p:nvPr/>
      </p:nvGrpSpPr>
      <p:grpSpPr>
        <a:xfrm>
          <a:off x="0" y="0"/>
          <a:ext cx="0" cy="0"/>
          <a:chOff x="0" y="0"/>
          <a:chExt cx="0" cy="0"/>
        </a:xfrm>
      </p:grpSpPr>
      <p:sp>
        <p:nvSpPr>
          <p:cNvPr id="208" name="Google Shape;208;p3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sp>
        <p:nvSpPr>
          <p:cNvPr id="209" name="Google Shape;209;p32"/>
          <p:cNvSpPr txBox="1"/>
          <p:nvPr>
            <p:ph type="title"/>
          </p:nvPr>
        </p:nvSpPr>
        <p:spPr>
          <a:xfrm>
            <a:off x="110780" y="4286692"/>
            <a:ext cx="3830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spcBef>
                <a:spcPts val="0"/>
              </a:spcBef>
              <a:spcAft>
                <a:spcPts val="0"/>
              </a:spcAft>
              <a:buSzPts val="1400"/>
              <a:buFont typeface="Raleway Medium"/>
              <a:buNone/>
              <a:defRPr i="1" sz="1400">
                <a:latin typeface="Raleway Medium"/>
                <a:ea typeface="Raleway Medium"/>
                <a:cs typeface="Raleway Medium"/>
                <a:sym typeface="Raleway Medium"/>
              </a:defRPr>
            </a:lvl2pPr>
            <a:lvl3pPr lvl="2" rtl="0">
              <a:spcBef>
                <a:spcPts val="0"/>
              </a:spcBef>
              <a:spcAft>
                <a:spcPts val="0"/>
              </a:spcAft>
              <a:buSzPts val="1400"/>
              <a:buFont typeface="Raleway Medium"/>
              <a:buNone/>
              <a:defRPr i="1" sz="1400">
                <a:latin typeface="Raleway Medium"/>
                <a:ea typeface="Raleway Medium"/>
                <a:cs typeface="Raleway Medium"/>
                <a:sym typeface="Raleway Medium"/>
              </a:defRPr>
            </a:lvl3pPr>
            <a:lvl4pPr lvl="3" rtl="0">
              <a:spcBef>
                <a:spcPts val="0"/>
              </a:spcBef>
              <a:spcAft>
                <a:spcPts val="0"/>
              </a:spcAft>
              <a:buSzPts val="1400"/>
              <a:buFont typeface="Raleway Medium"/>
              <a:buNone/>
              <a:defRPr i="1" sz="1400">
                <a:latin typeface="Raleway Medium"/>
                <a:ea typeface="Raleway Medium"/>
                <a:cs typeface="Raleway Medium"/>
                <a:sym typeface="Raleway Medium"/>
              </a:defRPr>
            </a:lvl4pPr>
            <a:lvl5pPr lvl="4" rtl="0">
              <a:spcBef>
                <a:spcPts val="0"/>
              </a:spcBef>
              <a:spcAft>
                <a:spcPts val="0"/>
              </a:spcAft>
              <a:buSzPts val="1400"/>
              <a:buFont typeface="Raleway Medium"/>
              <a:buNone/>
              <a:defRPr i="1" sz="1400">
                <a:latin typeface="Raleway Medium"/>
                <a:ea typeface="Raleway Medium"/>
                <a:cs typeface="Raleway Medium"/>
                <a:sym typeface="Raleway Medium"/>
              </a:defRPr>
            </a:lvl5pPr>
            <a:lvl6pPr lvl="5" rtl="0">
              <a:spcBef>
                <a:spcPts val="0"/>
              </a:spcBef>
              <a:spcAft>
                <a:spcPts val="0"/>
              </a:spcAft>
              <a:buSzPts val="1400"/>
              <a:buFont typeface="Raleway Medium"/>
              <a:buNone/>
              <a:defRPr i="1" sz="1400">
                <a:latin typeface="Raleway Medium"/>
                <a:ea typeface="Raleway Medium"/>
                <a:cs typeface="Raleway Medium"/>
                <a:sym typeface="Raleway Medium"/>
              </a:defRPr>
            </a:lvl6pPr>
            <a:lvl7pPr lvl="6" rtl="0">
              <a:spcBef>
                <a:spcPts val="0"/>
              </a:spcBef>
              <a:spcAft>
                <a:spcPts val="0"/>
              </a:spcAft>
              <a:buSzPts val="1400"/>
              <a:buFont typeface="Raleway Medium"/>
              <a:buNone/>
              <a:defRPr i="1" sz="1400">
                <a:latin typeface="Raleway Medium"/>
                <a:ea typeface="Raleway Medium"/>
                <a:cs typeface="Raleway Medium"/>
                <a:sym typeface="Raleway Medium"/>
              </a:defRPr>
            </a:lvl7pPr>
            <a:lvl8pPr lvl="7" rtl="0">
              <a:spcBef>
                <a:spcPts val="0"/>
              </a:spcBef>
              <a:spcAft>
                <a:spcPts val="0"/>
              </a:spcAft>
              <a:buSzPts val="1400"/>
              <a:buFont typeface="Raleway Medium"/>
              <a:buNone/>
              <a:defRPr i="1" sz="1400">
                <a:latin typeface="Raleway Medium"/>
                <a:ea typeface="Raleway Medium"/>
                <a:cs typeface="Raleway Medium"/>
                <a:sym typeface="Raleway Medium"/>
              </a:defRPr>
            </a:lvl8pPr>
            <a:lvl9pPr lvl="8" rtl="0">
              <a:spcBef>
                <a:spcPts val="0"/>
              </a:spcBef>
              <a:spcAft>
                <a:spcPts val="0"/>
              </a:spcAft>
              <a:buSzPts val="1400"/>
              <a:buFont typeface="Raleway Medium"/>
              <a:buNone/>
              <a:defRPr i="1" sz="1400">
                <a:latin typeface="Raleway Medium"/>
                <a:ea typeface="Raleway Medium"/>
                <a:cs typeface="Raleway Medium"/>
                <a:sym typeface="Raleway Medium"/>
              </a:defRPr>
            </a:lvl9pPr>
          </a:lstStyle>
          <a:p/>
        </p:txBody>
      </p:sp>
      <p:pic>
        <p:nvPicPr>
          <p:cNvPr id="210" name="Google Shape;210;p32"/>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BLANK_2">
    <p:bg>
      <p:bgPr>
        <a:solidFill>
          <a:srgbClr val="FFFFFF"/>
        </a:solidFill>
      </p:bgPr>
    </p:bg>
    <p:spTree>
      <p:nvGrpSpPr>
        <p:cNvPr id="211" name="Shape 211"/>
        <p:cNvGrpSpPr/>
        <p:nvPr/>
      </p:nvGrpSpPr>
      <p:grpSpPr>
        <a:xfrm>
          <a:off x="0" y="0"/>
          <a:ext cx="0" cy="0"/>
          <a:chOff x="0" y="0"/>
          <a:chExt cx="0" cy="0"/>
        </a:xfrm>
      </p:grpSpPr>
      <p:sp>
        <p:nvSpPr>
          <p:cNvPr id="212" name="Google Shape;212;p3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pic>
        <p:nvPicPr>
          <p:cNvPr id="213" name="Google Shape;213;p3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solidFill>
          <a:srgbClr val="000000"/>
        </a:solidFill>
      </p:bgPr>
    </p:bg>
    <p:spTree>
      <p:nvGrpSpPr>
        <p:cNvPr id="214" name="Shape 214"/>
        <p:cNvGrpSpPr/>
        <p:nvPr/>
      </p:nvGrpSpPr>
      <p:grpSpPr>
        <a:xfrm>
          <a:off x="0" y="0"/>
          <a:ext cx="0" cy="0"/>
          <a:chOff x="0" y="0"/>
          <a:chExt cx="0" cy="0"/>
        </a:xfrm>
      </p:grpSpPr>
      <p:sp>
        <p:nvSpPr>
          <p:cNvPr id="215" name="Google Shape;215;p34"/>
          <p:cNvSpPr txBox="1"/>
          <p:nvPr>
            <p:ph type="title"/>
          </p:nvPr>
        </p:nvSpPr>
        <p:spPr>
          <a:xfrm>
            <a:off x="1792350" y="2223750"/>
            <a:ext cx="5559300" cy="6960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solidFill>
                  <a:srgbClr val="FFFFFF"/>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16" name="Google Shape;216;p34"/>
          <p:cNvPicPr preferRelativeResize="0"/>
          <p:nvPr/>
        </p:nvPicPr>
        <p:blipFill>
          <a:blip r:embed="rId2">
            <a:alphaModFix/>
          </a:blip>
          <a:stretch>
            <a:fillRect/>
          </a:stretch>
        </p:blipFill>
        <p:spPr>
          <a:xfrm>
            <a:off x="3790088" y="1594076"/>
            <a:ext cx="1563823" cy="2843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217" name="Shape 217"/>
        <p:cNvGrpSpPr/>
        <p:nvPr/>
      </p:nvGrpSpPr>
      <p:grpSpPr>
        <a:xfrm>
          <a:off x="0" y="0"/>
          <a:ext cx="0" cy="0"/>
          <a:chOff x="0" y="0"/>
          <a:chExt cx="0" cy="0"/>
        </a:xfrm>
      </p:grpSpPr>
      <p:sp>
        <p:nvSpPr>
          <p:cNvPr id="218" name="Google Shape;218;p3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US"/>
              <a:t>‹#›</a:t>
            </a:fld>
            <a:endParaRPr/>
          </a:p>
        </p:txBody>
      </p:sp>
      <p:pic>
        <p:nvPicPr>
          <p:cNvPr id="219" name="Google Shape;219;p35"/>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Roboto Slab"/>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9"/>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Roboto Slab"/>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Raleway Medium"/>
                <a:ea typeface="Raleway Medium"/>
                <a:cs typeface="Raleway Medium"/>
                <a:sym typeface="Raleway Medium"/>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Raleway Medium"/>
                <a:ea typeface="Raleway Medium"/>
                <a:cs typeface="Raleway Medium"/>
                <a:sym typeface="Raleway Medium"/>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Raleway Medium"/>
                <a:ea typeface="Raleway Medium"/>
                <a:cs typeface="Raleway Medium"/>
                <a:sym typeface="Raleway Medium"/>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aleway Medium"/>
                <a:ea typeface="Raleway Medium"/>
                <a:cs typeface="Raleway Medium"/>
                <a:sym typeface="Raleway Medium"/>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Raleway Medium"/>
                <a:ea typeface="Raleway Medium"/>
                <a:cs typeface="Raleway Medium"/>
                <a:sym typeface="Raleway Medium"/>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Roboto Slab"/>
              <a:buNone/>
              <a:defRPr b="0" i="0" sz="33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Raleway Medium"/>
                <a:ea typeface="Raleway Medium"/>
                <a:cs typeface="Raleway Medium"/>
                <a:sym typeface="Raleway Medium"/>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aleway Medium"/>
                <a:ea typeface="Raleway Medium"/>
                <a:cs typeface="Raleway Medium"/>
                <a:sym typeface="Raleway Medium"/>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Raleway Medium"/>
                <a:ea typeface="Raleway Medium"/>
                <a:cs typeface="Raleway Medium"/>
                <a:sym typeface="Raleway Medium"/>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aleway Medium"/>
                <a:ea typeface="Raleway Medium"/>
                <a:cs typeface="Raleway Medium"/>
                <a:sym typeface="Raleway Medium"/>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aleway Medium"/>
                <a:ea typeface="Raleway Medium"/>
                <a:cs typeface="Raleway Medium"/>
                <a:sym typeface="Raleway Medium"/>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Raleway Medium"/>
                <a:ea typeface="Raleway Medium"/>
                <a:cs typeface="Raleway Medium"/>
                <a:sym typeface="Raleway Medium"/>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Raleway Medium"/>
                <a:ea typeface="Raleway Medium"/>
                <a:cs typeface="Raleway Medium"/>
                <a:sym typeface="Raleway Medium"/>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Raleway Medium"/>
                <a:ea typeface="Raleway Medium"/>
                <a:cs typeface="Raleway Medium"/>
                <a:sym typeface="Raleway Medium"/>
              </a:defRPr>
            </a:lvl1pPr>
            <a:lvl2pPr indent="0" lvl="1" marL="0" marR="0" rtl="0" algn="r">
              <a:spcBef>
                <a:spcPts val="0"/>
              </a:spcBef>
              <a:buNone/>
              <a:defRPr b="0" i="0" sz="900" u="none" cap="none" strike="noStrike">
                <a:solidFill>
                  <a:srgbClr val="888888"/>
                </a:solidFill>
                <a:latin typeface="Raleway Medium"/>
                <a:ea typeface="Raleway Medium"/>
                <a:cs typeface="Raleway Medium"/>
                <a:sym typeface="Raleway Medium"/>
              </a:defRPr>
            </a:lvl2pPr>
            <a:lvl3pPr indent="0" lvl="2" marL="0" marR="0" rtl="0" algn="r">
              <a:spcBef>
                <a:spcPts val="0"/>
              </a:spcBef>
              <a:buNone/>
              <a:defRPr b="0" i="0" sz="900" u="none" cap="none" strike="noStrike">
                <a:solidFill>
                  <a:srgbClr val="888888"/>
                </a:solidFill>
                <a:latin typeface="Raleway Medium"/>
                <a:ea typeface="Raleway Medium"/>
                <a:cs typeface="Raleway Medium"/>
                <a:sym typeface="Raleway Medium"/>
              </a:defRPr>
            </a:lvl3pPr>
            <a:lvl4pPr indent="0" lvl="3" marL="0" marR="0" rtl="0" algn="r">
              <a:spcBef>
                <a:spcPts val="0"/>
              </a:spcBef>
              <a:buNone/>
              <a:defRPr b="0" i="0" sz="900" u="none" cap="none" strike="noStrike">
                <a:solidFill>
                  <a:srgbClr val="888888"/>
                </a:solidFill>
                <a:latin typeface="Raleway Medium"/>
                <a:ea typeface="Raleway Medium"/>
                <a:cs typeface="Raleway Medium"/>
                <a:sym typeface="Raleway Medium"/>
              </a:defRPr>
            </a:lvl4pPr>
            <a:lvl5pPr indent="0" lvl="4" marL="0" marR="0" rtl="0" algn="r">
              <a:spcBef>
                <a:spcPts val="0"/>
              </a:spcBef>
              <a:buNone/>
              <a:defRPr b="0" i="0" sz="900" u="none" cap="none" strike="noStrike">
                <a:solidFill>
                  <a:srgbClr val="888888"/>
                </a:solidFill>
                <a:latin typeface="Raleway Medium"/>
                <a:ea typeface="Raleway Medium"/>
                <a:cs typeface="Raleway Medium"/>
                <a:sym typeface="Raleway Medium"/>
              </a:defRPr>
            </a:lvl5pPr>
            <a:lvl6pPr indent="0" lvl="5" marL="0" marR="0" rtl="0" algn="r">
              <a:spcBef>
                <a:spcPts val="0"/>
              </a:spcBef>
              <a:buNone/>
              <a:defRPr b="0" i="0" sz="900" u="none" cap="none" strike="noStrike">
                <a:solidFill>
                  <a:srgbClr val="888888"/>
                </a:solidFill>
                <a:latin typeface="Raleway Medium"/>
                <a:ea typeface="Raleway Medium"/>
                <a:cs typeface="Raleway Medium"/>
                <a:sym typeface="Raleway Medium"/>
              </a:defRPr>
            </a:lvl6pPr>
            <a:lvl7pPr indent="0" lvl="6" marL="0" marR="0" rtl="0" algn="r">
              <a:spcBef>
                <a:spcPts val="0"/>
              </a:spcBef>
              <a:buNone/>
              <a:defRPr b="0" i="0" sz="900" u="none" cap="none" strike="noStrike">
                <a:solidFill>
                  <a:srgbClr val="888888"/>
                </a:solidFill>
                <a:latin typeface="Raleway Medium"/>
                <a:ea typeface="Raleway Medium"/>
                <a:cs typeface="Raleway Medium"/>
                <a:sym typeface="Raleway Medium"/>
              </a:defRPr>
            </a:lvl7pPr>
            <a:lvl8pPr indent="0" lvl="7" marL="0" marR="0" rtl="0" algn="r">
              <a:spcBef>
                <a:spcPts val="0"/>
              </a:spcBef>
              <a:buNone/>
              <a:defRPr b="0" i="0" sz="900" u="none" cap="none" strike="noStrike">
                <a:solidFill>
                  <a:srgbClr val="888888"/>
                </a:solidFill>
                <a:latin typeface="Raleway Medium"/>
                <a:ea typeface="Raleway Medium"/>
                <a:cs typeface="Raleway Medium"/>
                <a:sym typeface="Raleway Medium"/>
              </a:defRPr>
            </a:lvl8pPr>
            <a:lvl9pPr indent="0" lvl="8" marL="0" marR="0" rtl="0" algn="r">
              <a:spcBef>
                <a:spcPts val="0"/>
              </a:spcBef>
              <a:buNone/>
              <a:defRPr b="0" i="0" sz="900" u="none" cap="none" strike="noStrike">
                <a:solidFill>
                  <a:srgbClr val="888888"/>
                </a:solidFill>
                <a:latin typeface="Raleway Medium"/>
                <a:ea typeface="Raleway Medium"/>
                <a:cs typeface="Raleway Medium"/>
                <a:sym typeface="Raleway Medium"/>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311700" y="3094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Medium"/>
              <a:buNone/>
              <a:defRPr sz="2800">
                <a:latin typeface="Raleway Medium"/>
                <a:ea typeface="Raleway Medium"/>
                <a:cs typeface="Raleway Medium"/>
                <a:sym typeface="Raleway Medium"/>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86" name="Google Shape;8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aleway Medium"/>
              <a:buChar char="■"/>
              <a:defRPr sz="1800">
                <a:latin typeface="Raleway Medium"/>
                <a:ea typeface="Raleway Medium"/>
                <a:cs typeface="Raleway Medium"/>
                <a:sym typeface="Raleway Medium"/>
              </a:defRPr>
            </a:lvl1pPr>
            <a:lvl2pPr indent="-317500" lvl="1" marL="9144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2pPr>
            <a:lvl3pPr indent="-317500" lvl="2" marL="13716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3pPr>
            <a:lvl4pPr indent="-317500" lvl="3" marL="18288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4pPr>
            <a:lvl5pPr indent="-317500" lvl="4" marL="22860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5pPr>
            <a:lvl6pPr indent="-317500" lvl="5" marL="27432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6pPr>
            <a:lvl7pPr indent="-317500" lvl="6" marL="32004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7pPr>
            <a:lvl8pPr indent="-317500" lvl="7" marL="36576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8pPr>
            <a:lvl9pPr indent="-317500" lvl="8" marL="4114800" rtl="0">
              <a:lnSpc>
                <a:spcPct val="115000"/>
              </a:lnSpc>
              <a:spcBef>
                <a:spcPts val="1600"/>
              </a:spcBef>
              <a:spcAft>
                <a:spcPts val="1600"/>
              </a:spcAft>
              <a:buSzPts val="1400"/>
              <a:buFont typeface="Raleway Medium"/>
              <a:buChar char="■"/>
              <a:defRPr>
                <a:latin typeface="Raleway Medium"/>
                <a:ea typeface="Raleway Medium"/>
                <a:cs typeface="Raleway Medium"/>
                <a:sym typeface="Raleway Medium"/>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36"/>
          <p:cNvSpPr txBox="1"/>
          <p:nvPr>
            <p:ph type="title"/>
          </p:nvPr>
        </p:nvSpPr>
        <p:spPr>
          <a:xfrm>
            <a:off x="733650" y="519625"/>
            <a:ext cx="7676700" cy="19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800"/>
              <a:t>How to Use This Template</a:t>
            </a:r>
            <a:endParaRPr sz="4800"/>
          </a:p>
        </p:txBody>
      </p:sp>
      <p:sp>
        <p:nvSpPr>
          <p:cNvPr id="226" name="Google Shape;226;p36"/>
          <p:cNvSpPr txBox="1"/>
          <p:nvPr>
            <p:ph idx="2" type="title"/>
          </p:nvPr>
        </p:nvSpPr>
        <p:spPr>
          <a:xfrm>
            <a:off x="733648" y="2391700"/>
            <a:ext cx="5005500" cy="157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i="0" lang="en-US" sz="1800"/>
              <a:t>To create your own copy of the template to edit, go to </a:t>
            </a:r>
            <a:r>
              <a:rPr lang="en-US" sz="1800"/>
              <a:t>File &gt; Make a copy</a:t>
            </a:r>
            <a:endParaRPr i="0" sz="1800"/>
          </a:p>
          <a:p>
            <a:pPr indent="-342900" lvl="0" marL="457200" rtl="0" algn="l">
              <a:spcBef>
                <a:spcPts val="1000"/>
              </a:spcBef>
              <a:spcAft>
                <a:spcPts val="0"/>
              </a:spcAft>
              <a:buSzPts val="1800"/>
              <a:buAutoNum type="arabicPeriod"/>
            </a:pPr>
            <a:r>
              <a:rPr i="0" lang="en-US" sz="1800"/>
              <a:t>Edit the information on the slides to fit your buyer personas. </a:t>
            </a:r>
            <a:endParaRPr i="0" sz="1800"/>
          </a:p>
          <a:p>
            <a:pPr indent="-342900" lvl="0" marL="457200" rtl="0" algn="l">
              <a:spcBef>
                <a:spcPts val="1000"/>
              </a:spcBef>
              <a:spcAft>
                <a:spcPts val="1000"/>
              </a:spcAft>
              <a:buSzPts val="1800"/>
              <a:buAutoNum type="arabicPeriod"/>
            </a:pPr>
            <a:r>
              <a:rPr i="0" lang="en-US" sz="1800">
                <a:solidFill>
                  <a:schemeClr val="dk1"/>
                </a:solidFill>
              </a:rPr>
              <a:t>Delete this slide for a professional presentation for your team!</a:t>
            </a:r>
            <a:endParaRPr i="0" sz="1800"/>
          </a:p>
        </p:txBody>
      </p:sp>
      <p:pic>
        <p:nvPicPr>
          <p:cNvPr id="227" name="Google Shape;227;p36"/>
          <p:cNvPicPr preferRelativeResize="0"/>
          <p:nvPr/>
        </p:nvPicPr>
        <p:blipFill rotWithShape="1">
          <a:blip r:embed="rId3">
            <a:alphaModFix/>
          </a:blip>
          <a:srcRect b="0" l="2210" r="0" t="0"/>
          <a:stretch/>
        </p:blipFill>
        <p:spPr>
          <a:xfrm>
            <a:off x="6203325" y="1411600"/>
            <a:ext cx="2618675" cy="2551500"/>
          </a:xfrm>
          <a:prstGeom prst="rect">
            <a:avLst/>
          </a:prstGeom>
          <a:noFill/>
          <a:ln>
            <a:noFill/>
          </a:ln>
        </p:spPr>
      </p:pic>
      <p:sp>
        <p:nvSpPr>
          <p:cNvPr id="228" name="Google Shape;228;p36"/>
          <p:cNvSpPr/>
          <p:nvPr/>
        </p:nvSpPr>
        <p:spPr>
          <a:xfrm flipH="1" rot="10800000">
            <a:off x="5890650" y="3129525"/>
            <a:ext cx="552900" cy="726900"/>
          </a:xfrm>
          <a:prstGeom prst="bentArrow">
            <a:avLst>
              <a:gd fmla="val 25000" name="adj1"/>
              <a:gd fmla="val 25000" name="adj2"/>
              <a:gd fmla="val 25000" name="adj3"/>
              <a:gd fmla="val 43750" name="adj4"/>
            </a:avLst>
          </a:prstGeom>
          <a:solidFill>
            <a:srgbClr val="3F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37"/>
          <p:cNvGrpSpPr/>
          <p:nvPr/>
        </p:nvGrpSpPr>
        <p:grpSpPr>
          <a:xfrm>
            <a:off x="346041" y="2980882"/>
            <a:ext cx="2072188" cy="988492"/>
            <a:chOff x="346038" y="3796378"/>
            <a:chExt cx="1858298" cy="988492"/>
          </a:xfrm>
        </p:grpSpPr>
        <p:sp>
          <p:nvSpPr>
            <p:cNvPr id="234" name="Google Shape;234;p37"/>
            <p:cNvSpPr txBox="1"/>
            <p:nvPr/>
          </p:nvSpPr>
          <p:spPr>
            <a:xfrm>
              <a:off x="346038" y="3796378"/>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KEY IDENTIFIERS</a:t>
              </a:r>
              <a:endParaRPr sz="900">
                <a:solidFill>
                  <a:schemeClr val="dk1"/>
                </a:solidFill>
                <a:latin typeface="Raleway Medium"/>
                <a:ea typeface="Raleway Medium"/>
                <a:cs typeface="Raleway Medium"/>
                <a:sym typeface="Raleway Medium"/>
              </a:endParaRPr>
            </a:p>
          </p:txBody>
        </p:sp>
        <p:sp>
          <p:nvSpPr>
            <p:cNvPr id="235" name="Google Shape;235;p37"/>
            <p:cNvSpPr txBox="1"/>
            <p:nvPr/>
          </p:nvSpPr>
          <p:spPr>
            <a:xfrm>
              <a:off x="346136" y="3990470"/>
              <a:ext cx="1858200" cy="794400"/>
            </a:xfrm>
            <a:prstGeom prst="rect">
              <a:avLst/>
            </a:prstGeom>
            <a:noFill/>
            <a:ln>
              <a:noFill/>
            </a:ln>
          </p:spPr>
          <p:txBody>
            <a:bodyPr anchorCtr="0" anchor="t" bIns="0" lIns="0" spcFirstLastPara="1" rIns="0" wrap="square" tIns="0">
              <a:noAutofit/>
            </a:bodyPr>
            <a:lstStyle/>
            <a:p>
              <a:pPr indent="-50800" lvl="0" marL="57150" marR="0" rtl="0" algn="l">
                <a:lnSpc>
                  <a:spcPct val="150000"/>
                </a:lnSpc>
                <a:spcBef>
                  <a:spcPts val="0"/>
                </a:spcBef>
                <a:spcAft>
                  <a:spcPts val="0"/>
                </a:spcAft>
                <a:buClr>
                  <a:schemeClr val="dk1"/>
                </a:buClr>
                <a:buSzPts val="800"/>
                <a:buFont typeface="Raleway"/>
                <a:buChar char="●"/>
              </a:pPr>
              <a:r>
                <a:rPr lang="en-US" sz="800">
                  <a:solidFill>
                    <a:schemeClr val="dk1"/>
                  </a:solidFill>
                  <a:latin typeface="Raleway"/>
                  <a:ea typeface="Raleway"/>
                  <a:cs typeface="Raleway"/>
                  <a:sym typeface="Raleway"/>
                </a:rPr>
                <a:t> Wants fee only services</a:t>
              </a:r>
              <a:r>
                <a:rPr lang="en-US" sz="800">
                  <a:solidFill>
                    <a:schemeClr val="dk1"/>
                  </a:solidFill>
                  <a:latin typeface="Raleway"/>
                  <a:ea typeface="Raleway"/>
                  <a:cs typeface="Raleway"/>
                  <a:sym typeface="Raleway"/>
                </a:rPr>
                <a:t>	</a:t>
              </a:r>
              <a:endParaRPr sz="800">
                <a:solidFill>
                  <a:schemeClr val="dk1"/>
                </a:solidFill>
                <a:latin typeface="Raleway"/>
                <a:ea typeface="Raleway"/>
                <a:cs typeface="Raleway"/>
                <a:sym typeface="Raleway"/>
              </a:endParaRPr>
            </a:p>
            <a:p>
              <a:pPr indent="-50800" lvl="0" marL="57150" marR="0" rtl="0" algn="l">
                <a:lnSpc>
                  <a:spcPct val="150000"/>
                </a:lnSpc>
                <a:spcBef>
                  <a:spcPts val="0"/>
                </a:spcBef>
                <a:spcAft>
                  <a:spcPts val="0"/>
                </a:spcAft>
                <a:buClr>
                  <a:schemeClr val="dk1"/>
                </a:buClr>
                <a:buSzPts val="800"/>
                <a:buFont typeface="Raleway"/>
                <a:buChar char="●"/>
              </a:pPr>
              <a:r>
                <a:rPr lang="en-US" sz="800">
                  <a:solidFill>
                    <a:schemeClr val="dk1"/>
                  </a:solidFill>
                  <a:latin typeface="Raleway"/>
                  <a:ea typeface="Raleway"/>
                  <a:cs typeface="Raleway"/>
                  <a:sym typeface="Raleway"/>
                </a:rPr>
                <a:t>  Seeks one firm to manage all finances</a:t>
              </a:r>
              <a:endParaRPr sz="800">
                <a:solidFill>
                  <a:schemeClr val="dk1"/>
                </a:solidFill>
                <a:latin typeface="Raleway"/>
                <a:ea typeface="Raleway"/>
                <a:cs typeface="Raleway"/>
                <a:sym typeface="Raleway"/>
              </a:endParaRPr>
            </a:p>
            <a:p>
              <a:pPr indent="-50800" lvl="0" marL="57150" marR="0" rtl="0" algn="l">
                <a:lnSpc>
                  <a:spcPct val="150000"/>
                </a:lnSpc>
                <a:spcBef>
                  <a:spcPts val="0"/>
                </a:spcBef>
                <a:spcAft>
                  <a:spcPts val="0"/>
                </a:spcAft>
                <a:buClr>
                  <a:schemeClr val="dk1"/>
                </a:buClr>
                <a:buSzPts val="800"/>
                <a:buFont typeface="Raleway"/>
                <a:buChar char="●"/>
              </a:pPr>
              <a:r>
                <a:rPr lang="en-US" sz="800">
                  <a:solidFill>
                    <a:schemeClr val="dk1"/>
                  </a:solidFill>
                  <a:latin typeface="Raleway"/>
                  <a:ea typeface="Raleway"/>
                  <a:cs typeface="Raleway"/>
                  <a:sym typeface="Raleway"/>
                </a:rPr>
                <a:t>  Doesn’t want to manage finances himself</a:t>
              </a:r>
              <a:endParaRPr sz="800">
                <a:solidFill>
                  <a:schemeClr val="dk1"/>
                </a:solidFill>
                <a:latin typeface="Raleway"/>
                <a:ea typeface="Raleway"/>
                <a:cs typeface="Raleway"/>
                <a:sym typeface="Raleway"/>
              </a:endParaRPr>
            </a:p>
            <a:p>
              <a:pPr indent="-50800" lvl="0" marL="57150" marR="0" rtl="0" algn="l">
                <a:lnSpc>
                  <a:spcPct val="150000"/>
                </a:lnSpc>
                <a:spcBef>
                  <a:spcPts val="0"/>
                </a:spcBef>
                <a:spcAft>
                  <a:spcPts val="0"/>
                </a:spcAft>
                <a:buClr>
                  <a:schemeClr val="dk1"/>
                </a:buClr>
                <a:buSzPts val="800"/>
                <a:buFont typeface="Raleway"/>
                <a:buChar char="●"/>
              </a:pPr>
              <a:r>
                <a:rPr lang="en-US" sz="800">
                  <a:solidFill>
                    <a:schemeClr val="dk1"/>
                  </a:solidFill>
                  <a:latin typeface="Raleway"/>
                  <a:ea typeface="Raleway"/>
                  <a:cs typeface="Raleway"/>
                  <a:sym typeface="Raleway"/>
                </a:rPr>
                <a:t>  Focused on business taxes</a:t>
              </a:r>
              <a:endParaRPr sz="800"/>
            </a:p>
          </p:txBody>
        </p:sp>
      </p:grpSp>
      <p:sp>
        <p:nvSpPr>
          <p:cNvPr id="236" name="Google Shape;236;p37"/>
          <p:cNvSpPr txBox="1"/>
          <p:nvPr/>
        </p:nvSpPr>
        <p:spPr>
          <a:xfrm>
            <a:off x="2788350" y="1436225"/>
            <a:ext cx="6207900" cy="340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700">
                <a:solidFill>
                  <a:srgbClr val="667473"/>
                </a:solidFill>
                <a:latin typeface="Raleway ExtraBold"/>
                <a:ea typeface="Raleway ExtraBold"/>
                <a:cs typeface="Raleway ExtraBold"/>
                <a:sym typeface="Raleway ExtraBold"/>
              </a:rPr>
              <a:t>Background</a:t>
            </a:r>
            <a:br>
              <a:rPr b="1" lang="en-US" sz="700">
                <a:solidFill>
                  <a:srgbClr val="667473"/>
                </a:solidFill>
                <a:latin typeface="Raleway ExtraBold"/>
                <a:ea typeface="Raleway ExtraBold"/>
                <a:cs typeface="Raleway ExtraBold"/>
                <a:sym typeface="Raleway ExtraBold"/>
              </a:rPr>
            </a:br>
            <a:br>
              <a:rPr b="1" lang="en-US" sz="700">
                <a:solidFill>
                  <a:srgbClr val="667473"/>
                </a:solidFill>
                <a:latin typeface="Raleway ExtraBold"/>
                <a:ea typeface="Raleway ExtraBold"/>
                <a:cs typeface="Raleway ExtraBold"/>
                <a:sym typeface="Raleway ExtraBold"/>
              </a:rPr>
            </a:br>
            <a:r>
              <a:rPr lang="en-US" sz="700">
                <a:latin typeface="Raleway Medium"/>
                <a:ea typeface="Raleway Medium"/>
                <a:cs typeface="Raleway Medium"/>
                <a:sym typeface="Raleway Medium"/>
              </a:rPr>
              <a:t>Simon is a small business owner in his late 40s to mid 50s. His business has $5 million to $35 million in revenue, $300,000 to $400,000 in net profit, and has five to 30 employees. He is primarily focused on reducing his business taxes so he can retain more of his profits. Simon is responsible for managing business operations, finances, cash flow, and taxes. He and his wife want to make informed decisions for business growth, save money for retirement, pay off their mortgage and pay for their children to go to college. He needs help with his business finances and has maxed out what he can do on his own.</a:t>
            </a:r>
            <a:endParaRPr sz="700">
              <a:latin typeface="Raleway Medium"/>
              <a:ea typeface="Raleway Medium"/>
              <a:cs typeface="Raleway Medium"/>
              <a:sym typeface="Raleway Medium"/>
            </a:endParaRPr>
          </a:p>
          <a:p>
            <a:pPr indent="0" lvl="0" marL="0" marR="0" rtl="0" algn="l">
              <a:spcBef>
                <a:spcPts val="0"/>
              </a:spcBef>
              <a:spcAft>
                <a:spcPts val="0"/>
              </a:spcAft>
              <a:buNone/>
            </a:pPr>
            <a:r>
              <a:t/>
            </a:r>
            <a:endParaRPr sz="700">
              <a:latin typeface="Raleway Medium"/>
              <a:ea typeface="Raleway Medium"/>
              <a:cs typeface="Raleway Medium"/>
              <a:sym typeface="Raleway Medium"/>
            </a:endParaRPr>
          </a:p>
          <a:p>
            <a:pPr indent="0" lvl="0" marL="0" marR="0" rtl="0" algn="l">
              <a:lnSpc>
                <a:spcPct val="115000"/>
              </a:lnSpc>
              <a:spcBef>
                <a:spcPts val="600"/>
              </a:spcBef>
              <a:spcAft>
                <a:spcPts val="0"/>
              </a:spcAft>
              <a:buSzPts val="1100"/>
              <a:buNone/>
            </a:pPr>
            <a:r>
              <a:rPr b="1" lang="en-US" sz="700">
                <a:solidFill>
                  <a:srgbClr val="667473"/>
                </a:solidFill>
                <a:latin typeface="Raleway ExtraBold"/>
                <a:ea typeface="Raleway ExtraBold"/>
                <a:cs typeface="Raleway ExtraBold"/>
                <a:sym typeface="Raleway ExtraBold"/>
              </a:rPr>
              <a:t>Goals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Save money on his taxes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Close the gap between his business and personal finances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Consolidate his multiple financial service providers</a:t>
            </a:r>
            <a:br>
              <a:rPr lang="en-US" sz="700">
                <a:solidFill>
                  <a:schemeClr val="dk1"/>
                </a:solidFill>
                <a:latin typeface="Raleway Medium"/>
                <a:ea typeface="Raleway Medium"/>
                <a:cs typeface="Raleway Medium"/>
                <a:sym typeface="Raleway Medium"/>
              </a:rPr>
            </a:br>
            <a:endParaRPr sz="700">
              <a:solidFill>
                <a:schemeClr val="dk1"/>
              </a:solidFill>
              <a:latin typeface="Raleway Medium"/>
              <a:ea typeface="Raleway Medium"/>
              <a:cs typeface="Raleway Medium"/>
              <a:sym typeface="Raleway Medium"/>
            </a:endParaRPr>
          </a:p>
          <a:p>
            <a:pPr indent="0" lvl="0" marL="0" marR="0" rtl="0" algn="l">
              <a:spcBef>
                <a:spcPts val="300"/>
              </a:spcBef>
              <a:spcAft>
                <a:spcPts val="0"/>
              </a:spcAft>
              <a:buNone/>
            </a:pPr>
            <a:r>
              <a:rPr b="1" lang="en-US" sz="700">
                <a:solidFill>
                  <a:srgbClr val="667473"/>
                </a:solidFill>
                <a:latin typeface="Raleway ExtraBold"/>
                <a:ea typeface="Raleway ExtraBold"/>
                <a:cs typeface="Raleway ExtraBold"/>
                <a:sym typeface="Raleway ExtraBold"/>
              </a:rPr>
              <a:t>Challenges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Has difficulty trusting someone else with the financial future of his business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Fears making the wrong decision</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Afraid of change</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Does not like to take risks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Limited with the time he can spend on planning for the future because he has to run his business</a:t>
            </a:r>
            <a:endParaRPr sz="700">
              <a:solidFill>
                <a:schemeClr val="dk1"/>
              </a:solidFill>
              <a:latin typeface="Raleway Medium"/>
              <a:ea typeface="Raleway Medium"/>
              <a:cs typeface="Raleway Medium"/>
              <a:sym typeface="Raleway Medium"/>
            </a:endParaRPr>
          </a:p>
          <a:p>
            <a:pPr indent="-158750" lvl="0" marL="171450" marR="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Skeptical about the cost of financial services</a:t>
            </a:r>
            <a:endParaRPr sz="700">
              <a:solidFill>
                <a:schemeClr val="dk1"/>
              </a:solidFill>
              <a:latin typeface="Raleway Medium"/>
              <a:ea typeface="Raleway Medium"/>
              <a:cs typeface="Raleway Medium"/>
              <a:sym typeface="Raleway Medium"/>
            </a:endParaRPr>
          </a:p>
          <a:p>
            <a:pPr indent="0" lvl="0" marL="457200" marR="0" rtl="0" algn="l">
              <a:spcBef>
                <a:spcPts val="300"/>
              </a:spcBef>
              <a:spcAft>
                <a:spcPts val="0"/>
              </a:spcAft>
              <a:buNone/>
            </a:pPr>
            <a:r>
              <a:t/>
            </a:r>
            <a:endParaRPr sz="700">
              <a:solidFill>
                <a:schemeClr val="dk1"/>
              </a:solidFill>
              <a:latin typeface="Raleway Medium"/>
              <a:ea typeface="Raleway Medium"/>
              <a:cs typeface="Raleway Medium"/>
              <a:sym typeface="Raleway Medium"/>
            </a:endParaRPr>
          </a:p>
          <a:p>
            <a:pPr indent="0" lvl="0" marL="0" marR="0" rtl="0" algn="l">
              <a:spcBef>
                <a:spcPts val="0"/>
              </a:spcBef>
              <a:spcAft>
                <a:spcPts val="0"/>
              </a:spcAft>
              <a:buNone/>
            </a:pPr>
            <a:r>
              <a:rPr b="1" lang="en-US" sz="700">
                <a:solidFill>
                  <a:srgbClr val="667473"/>
                </a:solidFill>
                <a:latin typeface="Raleway ExtraBold"/>
                <a:ea typeface="Raleway ExtraBold"/>
                <a:cs typeface="Raleway ExtraBold"/>
                <a:sym typeface="Raleway ExtraBold"/>
              </a:rPr>
              <a:t>How Our Company Can Help</a:t>
            </a:r>
            <a:endParaRPr sz="700">
              <a:solidFill>
                <a:schemeClr val="dk1"/>
              </a:solidFill>
              <a:latin typeface="Raleway Medium"/>
              <a:ea typeface="Raleway Medium"/>
              <a:cs typeface="Raleway Medium"/>
              <a:sym typeface="Raleway Medium"/>
            </a:endParaRPr>
          </a:p>
          <a:p>
            <a:pPr indent="-158750" lvl="0" marL="171450" rtl="0" algn="l">
              <a:spcBef>
                <a:spcPts val="3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Lower business taxes</a:t>
            </a:r>
            <a:endParaRPr sz="700">
              <a:solidFill>
                <a:schemeClr val="dk1"/>
              </a:solidFill>
              <a:latin typeface="Raleway Medium"/>
              <a:ea typeface="Raleway Medium"/>
              <a:cs typeface="Raleway Medium"/>
              <a:sym typeface="Raleway Medium"/>
            </a:endParaRPr>
          </a:p>
          <a:p>
            <a:pPr indent="-158750" lvl="0" marL="17145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Improve cash flow and financial planning</a:t>
            </a:r>
            <a:endParaRPr sz="700">
              <a:solidFill>
                <a:schemeClr val="dk1"/>
              </a:solidFill>
              <a:latin typeface="Raleway Medium"/>
              <a:ea typeface="Raleway Medium"/>
              <a:cs typeface="Raleway Medium"/>
              <a:sym typeface="Raleway Medium"/>
            </a:endParaRPr>
          </a:p>
          <a:p>
            <a:pPr indent="-158750" lvl="0" marL="17145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Become a trusted advisor</a:t>
            </a:r>
            <a:endParaRPr sz="700">
              <a:solidFill>
                <a:schemeClr val="dk1"/>
              </a:solidFill>
              <a:latin typeface="Raleway Medium"/>
              <a:ea typeface="Raleway Medium"/>
              <a:cs typeface="Raleway Medium"/>
              <a:sym typeface="Raleway Medium"/>
            </a:endParaRPr>
          </a:p>
          <a:p>
            <a:pPr indent="-158750" lvl="0" marL="171450" rtl="0" algn="l">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Provide seamless service and convenience by managing personal and business finances under one firm</a:t>
            </a:r>
            <a:endParaRPr sz="700">
              <a:solidFill>
                <a:schemeClr val="dk1"/>
              </a:solidFill>
              <a:latin typeface="Raleway Medium"/>
              <a:ea typeface="Raleway Medium"/>
              <a:cs typeface="Raleway Medium"/>
              <a:sym typeface="Raleway Medium"/>
            </a:endParaRPr>
          </a:p>
        </p:txBody>
      </p:sp>
      <p:sp>
        <p:nvSpPr>
          <p:cNvPr id="237" name="Google Shape;237;p37"/>
          <p:cNvSpPr/>
          <p:nvPr/>
        </p:nvSpPr>
        <p:spPr>
          <a:xfrm>
            <a:off x="0" y="-1"/>
            <a:ext cx="9144000" cy="1186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38" name="Google Shape;238;p37"/>
          <p:cNvSpPr txBox="1"/>
          <p:nvPr/>
        </p:nvSpPr>
        <p:spPr>
          <a:xfrm>
            <a:off x="351732" y="397537"/>
            <a:ext cx="40572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Font typeface="Arial"/>
              <a:buNone/>
            </a:pPr>
            <a:r>
              <a:rPr b="1" lang="en-US" sz="2400">
                <a:solidFill>
                  <a:srgbClr val="3FFFDC"/>
                </a:solidFill>
                <a:latin typeface="Roboto Slab"/>
                <a:ea typeface="Roboto Slab"/>
                <a:cs typeface="Roboto Slab"/>
                <a:sym typeface="Roboto Slab"/>
              </a:rPr>
              <a:t>Small Business Sam</a:t>
            </a:r>
            <a:endParaRPr sz="2400">
              <a:solidFill>
                <a:srgbClr val="3FFFDC"/>
              </a:solidFill>
              <a:latin typeface="Roboto Slab"/>
              <a:ea typeface="Roboto Slab"/>
              <a:cs typeface="Roboto Slab"/>
              <a:sym typeface="Roboto Slab"/>
            </a:endParaRPr>
          </a:p>
        </p:txBody>
      </p:sp>
      <p:sp>
        <p:nvSpPr>
          <p:cNvPr id="239" name="Google Shape;239;p37"/>
          <p:cNvSpPr txBox="1"/>
          <p:nvPr/>
        </p:nvSpPr>
        <p:spPr>
          <a:xfrm>
            <a:off x="3782325" y="202450"/>
            <a:ext cx="1444500" cy="905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AGE RANGE</a:t>
            </a:r>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GENDER</a:t>
            </a:r>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COMPANY REVENUE/PROFIT</a:t>
            </a:r>
            <a:endParaRPr>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URBANICITY</a:t>
            </a:r>
            <a:endParaRPr sz="800">
              <a:solidFill>
                <a:schemeClr val="lt1"/>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EDUCATION</a:t>
            </a:r>
            <a:endParaRPr sz="800">
              <a:solidFill>
                <a:schemeClr val="lt1"/>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PROFESSIONAL ROLE</a:t>
            </a:r>
            <a:endParaRPr sz="800">
              <a:solidFill>
                <a:schemeClr val="lt1"/>
              </a:solidFill>
              <a:latin typeface="Raleway Medium"/>
              <a:ea typeface="Raleway Medium"/>
              <a:cs typeface="Raleway Medium"/>
              <a:sym typeface="Raleway Medium"/>
            </a:endParaRPr>
          </a:p>
        </p:txBody>
      </p:sp>
      <p:sp>
        <p:nvSpPr>
          <p:cNvPr id="240" name="Google Shape;240;p37"/>
          <p:cNvSpPr txBox="1"/>
          <p:nvPr/>
        </p:nvSpPr>
        <p:spPr>
          <a:xfrm>
            <a:off x="5918575" y="202449"/>
            <a:ext cx="2351700" cy="905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40-55+ Years</a:t>
            </a:r>
            <a:endParaRPr sz="800"/>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Male</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$35 million / $350,000</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Urban</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Master's degree</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Business Owner and CEO</a:t>
            </a:r>
            <a:endParaRPr b="1" sz="800">
              <a:solidFill>
                <a:schemeClr val="lt1"/>
              </a:solidFill>
              <a:latin typeface="Raleway ExtraBold"/>
              <a:ea typeface="Raleway ExtraBold"/>
              <a:cs typeface="Raleway ExtraBold"/>
              <a:sym typeface="Raleway ExtraBold"/>
            </a:endParaRPr>
          </a:p>
        </p:txBody>
      </p:sp>
      <p:cxnSp>
        <p:nvCxnSpPr>
          <p:cNvPr id="241" name="Google Shape;241;p37"/>
          <p:cNvCxnSpPr/>
          <p:nvPr/>
        </p:nvCxnSpPr>
        <p:spPr>
          <a:xfrm>
            <a:off x="4379600" y="278650"/>
            <a:ext cx="1493100" cy="0"/>
          </a:xfrm>
          <a:prstGeom prst="straightConnector1">
            <a:avLst/>
          </a:prstGeom>
          <a:noFill/>
          <a:ln cap="rnd" cmpd="sng" w="15875">
            <a:solidFill>
              <a:schemeClr val="lt1"/>
            </a:solidFill>
            <a:prstDash val="dot"/>
            <a:round/>
            <a:headEnd len="sm" w="sm" type="none"/>
            <a:tailEnd len="sm" w="sm" type="none"/>
          </a:ln>
        </p:spPr>
      </p:cxnSp>
      <p:cxnSp>
        <p:nvCxnSpPr>
          <p:cNvPr id="242" name="Google Shape;242;p37"/>
          <p:cNvCxnSpPr/>
          <p:nvPr/>
        </p:nvCxnSpPr>
        <p:spPr>
          <a:xfrm>
            <a:off x="4245200" y="435600"/>
            <a:ext cx="1627500" cy="0"/>
          </a:xfrm>
          <a:prstGeom prst="straightConnector1">
            <a:avLst/>
          </a:prstGeom>
          <a:noFill/>
          <a:ln cap="rnd" cmpd="sng" w="15875">
            <a:solidFill>
              <a:schemeClr val="lt1"/>
            </a:solidFill>
            <a:prstDash val="dot"/>
            <a:round/>
            <a:headEnd len="sm" w="sm" type="none"/>
            <a:tailEnd len="sm" w="sm" type="none"/>
          </a:ln>
        </p:spPr>
      </p:cxnSp>
      <p:cxnSp>
        <p:nvCxnSpPr>
          <p:cNvPr id="243" name="Google Shape;243;p37"/>
          <p:cNvCxnSpPr/>
          <p:nvPr/>
        </p:nvCxnSpPr>
        <p:spPr>
          <a:xfrm>
            <a:off x="5302725" y="578275"/>
            <a:ext cx="570000" cy="4200"/>
          </a:xfrm>
          <a:prstGeom prst="straightConnector1">
            <a:avLst/>
          </a:prstGeom>
          <a:noFill/>
          <a:ln cap="rnd" cmpd="sng" w="15875">
            <a:solidFill>
              <a:schemeClr val="lt1"/>
            </a:solidFill>
            <a:prstDash val="dot"/>
            <a:round/>
            <a:headEnd len="sm" w="sm" type="none"/>
            <a:tailEnd len="sm" w="sm" type="none"/>
          </a:ln>
        </p:spPr>
      </p:cxnSp>
      <p:cxnSp>
        <p:nvCxnSpPr>
          <p:cNvPr id="244" name="Google Shape;244;p37"/>
          <p:cNvCxnSpPr/>
          <p:nvPr/>
        </p:nvCxnSpPr>
        <p:spPr>
          <a:xfrm>
            <a:off x="4422350" y="734275"/>
            <a:ext cx="1450500" cy="0"/>
          </a:xfrm>
          <a:prstGeom prst="straightConnector1">
            <a:avLst/>
          </a:prstGeom>
          <a:noFill/>
          <a:ln cap="rnd" cmpd="sng" w="15875">
            <a:solidFill>
              <a:schemeClr val="lt1"/>
            </a:solidFill>
            <a:prstDash val="dot"/>
            <a:round/>
            <a:headEnd len="sm" w="sm" type="none"/>
            <a:tailEnd len="sm" w="sm" type="none"/>
          </a:ln>
        </p:spPr>
      </p:cxnSp>
      <p:cxnSp>
        <p:nvCxnSpPr>
          <p:cNvPr id="245" name="Google Shape;245;p37"/>
          <p:cNvCxnSpPr/>
          <p:nvPr/>
        </p:nvCxnSpPr>
        <p:spPr>
          <a:xfrm>
            <a:off x="3638350" y="219900"/>
            <a:ext cx="0" cy="794400"/>
          </a:xfrm>
          <a:prstGeom prst="straightConnector1">
            <a:avLst/>
          </a:prstGeom>
          <a:noFill/>
          <a:ln cap="flat" cmpd="sng" w="9525">
            <a:solidFill>
              <a:schemeClr val="lt1"/>
            </a:solidFill>
            <a:prstDash val="solid"/>
            <a:miter lim="800000"/>
            <a:headEnd len="sm" w="sm" type="none"/>
            <a:tailEnd len="sm" w="sm" type="none"/>
          </a:ln>
        </p:spPr>
      </p:cxnSp>
      <p:pic>
        <p:nvPicPr>
          <p:cNvPr id="246" name="Google Shape;246;p37"/>
          <p:cNvPicPr preferRelativeResize="0"/>
          <p:nvPr/>
        </p:nvPicPr>
        <p:blipFill rotWithShape="1">
          <a:blip r:embed="rId3">
            <a:alphaModFix/>
          </a:blip>
          <a:srcRect b="0" l="0" r="0" t="0"/>
          <a:stretch/>
        </p:blipFill>
        <p:spPr>
          <a:xfrm>
            <a:off x="8492297" y="4920750"/>
            <a:ext cx="651702" cy="190623"/>
          </a:xfrm>
          <a:prstGeom prst="rect">
            <a:avLst/>
          </a:prstGeom>
          <a:noFill/>
          <a:ln>
            <a:noFill/>
          </a:ln>
        </p:spPr>
      </p:pic>
      <p:pic>
        <p:nvPicPr>
          <p:cNvPr id="247" name="Google Shape;247;p37"/>
          <p:cNvPicPr preferRelativeResize="0"/>
          <p:nvPr/>
        </p:nvPicPr>
        <p:blipFill rotWithShape="1">
          <a:blip r:embed="rId4">
            <a:alphaModFix/>
          </a:blip>
          <a:srcRect b="0" l="17439" r="4393" t="0"/>
          <a:stretch/>
        </p:blipFill>
        <p:spPr>
          <a:xfrm>
            <a:off x="7753075" y="0"/>
            <a:ext cx="1390925" cy="1186251"/>
          </a:xfrm>
          <a:prstGeom prst="rect">
            <a:avLst/>
          </a:prstGeom>
          <a:noFill/>
          <a:ln>
            <a:noFill/>
          </a:ln>
        </p:spPr>
      </p:pic>
      <p:cxnSp>
        <p:nvCxnSpPr>
          <p:cNvPr id="248" name="Google Shape;248;p37"/>
          <p:cNvCxnSpPr/>
          <p:nvPr/>
        </p:nvCxnSpPr>
        <p:spPr>
          <a:xfrm>
            <a:off x="346148" y="2087639"/>
            <a:ext cx="0" cy="72600"/>
          </a:xfrm>
          <a:prstGeom prst="straightConnector1">
            <a:avLst/>
          </a:prstGeom>
          <a:noFill/>
          <a:ln cap="flat" cmpd="sng" w="9525">
            <a:solidFill>
              <a:schemeClr val="dk1"/>
            </a:solidFill>
            <a:prstDash val="solid"/>
            <a:miter lim="800000"/>
            <a:headEnd len="sm" w="sm" type="none"/>
            <a:tailEnd len="sm" w="sm" type="none"/>
          </a:ln>
        </p:spPr>
      </p:cxnSp>
      <p:cxnSp>
        <p:nvCxnSpPr>
          <p:cNvPr id="249" name="Google Shape;249;p37"/>
          <p:cNvCxnSpPr/>
          <p:nvPr/>
        </p:nvCxnSpPr>
        <p:spPr>
          <a:xfrm>
            <a:off x="2031984" y="2087639"/>
            <a:ext cx="0" cy="72600"/>
          </a:xfrm>
          <a:prstGeom prst="straightConnector1">
            <a:avLst/>
          </a:prstGeom>
          <a:noFill/>
          <a:ln cap="flat" cmpd="sng" w="9525">
            <a:solidFill>
              <a:schemeClr val="dk1"/>
            </a:solidFill>
            <a:prstDash val="solid"/>
            <a:miter lim="800000"/>
            <a:headEnd len="sm" w="sm" type="none"/>
            <a:tailEnd len="sm" w="sm" type="none"/>
          </a:ln>
        </p:spPr>
      </p:cxnSp>
      <p:cxnSp>
        <p:nvCxnSpPr>
          <p:cNvPr id="250" name="Google Shape;250;p37"/>
          <p:cNvCxnSpPr/>
          <p:nvPr/>
        </p:nvCxnSpPr>
        <p:spPr>
          <a:xfrm rot="10800000">
            <a:off x="345984" y="2123976"/>
            <a:ext cx="1686000" cy="0"/>
          </a:xfrm>
          <a:prstGeom prst="straightConnector1">
            <a:avLst/>
          </a:prstGeom>
          <a:noFill/>
          <a:ln cap="flat" cmpd="sng" w="9525">
            <a:solidFill>
              <a:schemeClr val="dk1"/>
            </a:solidFill>
            <a:prstDash val="solid"/>
            <a:miter lim="800000"/>
            <a:headEnd len="sm" w="sm" type="none"/>
            <a:tailEnd len="sm" w="sm" type="none"/>
          </a:ln>
        </p:spPr>
      </p:cxnSp>
      <p:sp>
        <p:nvSpPr>
          <p:cNvPr id="251" name="Google Shape;251;p37"/>
          <p:cNvSpPr txBox="1"/>
          <p:nvPr/>
        </p:nvSpPr>
        <p:spPr>
          <a:xfrm>
            <a:off x="346177" y="1896949"/>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BUYING POWER</a:t>
            </a:r>
            <a:endParaRPr sz="900">
              <a:solidFill>
                <a:schemeClr val="dk1"/>
              </a:solidFill>
              <a:latin typeface="Raleway Medium"/>
              <a:ea typeface="Raleway Medium"/>
              <a:cs typeface="Raleway Medium"/>
              <a:sym typeface="Raleway Medium"/>
            </a:endParaRPr>
          </a:p>
        </p:txBody>
      </p:sp>
      <p:sp>
        <p:nvSpPr>
          <p:cNvPr id="252" name="Google Shape;252;p37"/>
          <p:cNvSpPr txBox="1"/>
          <p:nvPr/>
        </p:nvSpPr>
        <p:spPr>
          <a:xfrm>
            <a:off x="136736" y="2220361"/>
            <a:ext cx="4929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INFLUENCER</a:t>
            </a:r>
            <a:endParaRPr sz="600">
              <a:solidFill>
                <a:srgbClr val="A5A5A5"/>
              </a:solidFill>
              <a:latin typeface="Raleway Medium"/>
              <a:ea typeface="Raleway Medium"/>
              <a:cs typeface="Raleway Medium"/>
              <a:sym typeface="Raleway Medium"/>
            </a:endParaRPr>
          </a:p>
        </p:txBody>
      </p:sp>
      <p:sp>
        <p:nvSpPr>
          <p:cNvPr id="253" name="Google Shape;253;p37"/>
          <p:cNvSpPr txBox="1"/>
          <p:nvPr/>
        </p:nvSpPr>
        <p:spPr>
          <a:xfrm>
            <a:off x="1557536" y="2220362"/>
            <a:ext cx="683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DECISION MAKER</a:t>
            </a:r>
            <a:endParaRPr sz="600">
              <a:solidFill>
                <a:srgbClr val="A5A5A5"/>
              </a:solidFill>
              <a:latin typeface="Raleway Medium"/>
              <a:ea typeface="Raleway Medium"/>
              <a:cs typeface="Raleway Medium"/>
              <a:sym typeface="Raleway Medium"/>
            </a:endParaRPr>
          </a:p>
        </p:txBody>
      </p:sp>
      <p:sp>
        <p:nvSpPr>
          <p:cNvPr id="254" name="Google Shape;254;p37"/>
          <p:cNvSpPr/>
          <p:nvPr/>
        </p:nvSpPr>
        <p:spPr>
          <a:xfrm>
            <a:off x="1968546" y="2072318"/>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255" name="Google Shape;255;p37"/>
          <p:cNvGrpSpPr/>
          <p:nvPr/>
        </p:nvGrpSpPr>
        <p:grpSpPr>
          <a:xfrm>
            <a:off x="346055" y="1548990"/>
            <a:ext cx="1685991" cy="72619"/>
            <a:chOff x="976198" y="1987296"/>
            <a:chExt cx="1164600" cy="145500"/>
          </a:xfrm>
        </p:grpSpPr>
        <p:cxnSp>
          <p:nvCxnSpPr>
            <p:cNvPr id="256" name="Google Shape;256;p37"/>
            <p:cNvCxnSpPr/>
            <p:nvPr/>
          </p:nvCxnSpPr>
          <p:spPr>
            <a:xfrm>
              <a:off x="976305"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257" name="Google Shape;257;p37"/>
            <p:cNvCxnSpPr/>
            <p:nvPr/>
          </p:nvCxnSpPr>
          <p:spPr>
            <a:xfrm>
              <a:off x="2140798"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258" name="Google Shape;258;p37"/>
            <p:cNvCxnSpPr/>
            <p:nvPr/>
          </p:nvCxnSpPr>
          <p:spPr>
            <a:xfrm rot="10800000">
              <a:off x="976198" y="2060100"/>
              <a:ext cx="1164600" cy="0"/>
            </a:xfrm>
            <a:prstGeom prst="straightConnector1">
              <a:avLst/>
            </a:prstGeom>
            <a:noFill/>
            <a:ln cap="flat" cmpd="sng" w="9525">
              <a:solidFill>
                <a:schemeClr val="dk1"/>
              </a:solidFill>
              <a:prstDash val="solid"/>
              <a:miter lim="800000"/>
              <a:headEnd len="sm" w="sm" type="none"/>
              <a:tailEnd len="sm" w="sm" type="none"/>
            </a:ln>
          </p:spPr>
        </p:cxnSp>
      </p:grpSp>
      <p:sp>
        <p:nvSpPr>
          <p:cNvPr id="259" name="Google Shape;259;p37"/>
          <p:cNvSpPr txBox="1"/>
          <p:nvPr/>
        </p:nvSpPr>
        <p:spPr>
          <a:xfrm>
            <a:off x="346240" y="1358300"/>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COMPANY SIZE</a:t>
            </a:r>
            <a:endParaRPr sz="900">
              <a:solidFill>
                <a:schemeClr val="dk1"/>
              </a:solidFill>
              <a:latin typeface="Raleway Medium"/>
              <a:ea typeface="Raleway Medium"/>
              <a:cs typeface="Raleway Medium"/>
              <a:sym typeface="Raleway Medium"/>
            </a:endParaRPr>
          </a:p>
        </p:txBody>
      </p:sp>
      <p:sp>
        <p:nvSpPr>
          <p:cNvPr id="260" name="Google Shape;260;p37"/>
          <p:cNvSpPr txBox="1"/>
          <p:nvPr/>
        </p:nvSpPr>
        <p:spPr>
          <a:xfrm>
            <a:off x="173819" y="1681712"/>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SMALL</a:t>
            </a:r>
            <a:endParaRPr sz="600">
              <a:solidFill>
                <a:srgbClr val="A5A5A5"/>
              </a:solidFill>
              <a:latin typeface="Raleway Medium"/>
              <a:ea typeface="Raleway Medium"/>
              <a:cs typeface="Raleway Medium"/>
              <a:sym typeface="Raleway Medium"/>
            </a:endParaRPr>
          </a:p>
        </p:txBody>
      </p:sp>
      <p:sp>
        <p:nvSpPr>
          <p:cNvPr id="261" name="Google Shape;261;p37"/>
          <p:cNvSpPr txBox="1"/>
          <p:nvPr/>
        </p:nvSpPr>
        <p:spPr>
          <a:xfrm>
            <a:off x="1859691" y="1681712"/>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LARGE</a:t>
            </a:r>
            <a:endParaRPr sz="600">
              <a:solidFill>
                <a:srgbClr val="A5A5A5"/>
              </a:solidFill>
              <a:latin typeface="Raleway Medium"/>
              <a:ea typeface="Raleway Medium"/>
              <a:cs typeface="Raleway Medium"/>
              <a:sym typeface="Raleway Medium"/>
            </a:endParaRPr>
          </a:p>
        </p:txBody>
      </p:sp>
      <p:sp>
        <p:nvSpPr>
          <p:cNvPr id="262" name="Google Shape;262;p37"/>
          <p:cNvSpPr/>
          <p:nvPr/>
        </p:nvSpPr>
        <p:spPr>
          <a:xfrm>
            <a:off x="294567" y="1537706"/>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263" name="Google Shape;263;p37"/>
          <p:cNvCxnSpPr/>
          <p:nvPr/>
        </p:nvCxnSpPr>
        <p:spPr>
          <a:xfrm>
            <a:off x="4428450" y="862550"/>
            <a:ext cx="1444500" cy="0"/>
          </a:xfrm>
          <a:prstGeom prst="straightConnector1">
            <a:avLst/>
          </a:prstGeom>
          <a:noFill/>
          <a:ln cap="rnd" cmpd="sng" w="15875">
            <a:solidFill>
              <a:schemeClr val="lt1"/>
            </a:solidFill>
            <a:prstDash val="dot"/>
            <a:round/>
            <a:headEnd len="sm" w="sm" type="none"/>
            <a:tailEnd len="sm" w="sm" type="none"/>
          </a:ln>
        </p:spPr>
      </p:cxnSp>
      <p:cxnSp>
        <p:nvCxnSpPr>
          <p:cNvPr id="264" name="Google Shape;264;p37"/>
          <p:cNvCxnSpPr/>
          <p:nvPr/>
        </p:nvCxnSpPr>
        <p:spPr>
          <a:xfrm>
            <a:off x="4862150" y="1014300"/>
            <a:ext cx="1010700" cy="0"/>
          </a:xfrm>
          <a:prstGeom prst="straightConnector1">
            <a:avLst/>
          </a:prstGeom>
          <a:noFill/>
          <a:ln cap="rnd" cmpd="sng" w="15875">
            <a:solidFill>
              <a:schemeClr val="lt1"/>
            </a:solidFill>
            <a:prstDash val="dot"/>
            <a:round/>
            <a:headEnd len="sm" w="sm" type="none"/>
            <a:tailEnd len="sm" w="sm" type="none"/>
          </a:ln>
        </p:spPr>
      </p:cxnSp>
      <p:grpSp>
        <p:nvGrpSpPr>
          <p:cNvPr id="265" name="Google Shape;265;p37"/>
          <p:cNvGrpSpPr/>
          <p:nvPr/>
        </p:nvGrpSpPr>
        <p:grpSpPr>
          <a:xfrm>
            <a:off x="345993" y="2626302"/>
            <a:ext cx="1685991" cy="72619"/>
            <a:chOff x="976198" y="1987296"/>
            <a:chExt cx="1164600" cy="145500"/>
          </a:xfrm>
        </p:grpSpPr>
        <p:cxnSp>
          <p:nvCxnSpPr>
            <p:cNvPr id="266" name="Google Shape;266;p37"/>
            <p:cNvCxnSpPr/>
            <p:nvPr/>
          </p:nvCxnSpPr>
          <p:spPr>
            <a:xfrm>
              <a:off x="976305"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267" name="Google Shape;267;p37"/>
            <p:cNvCxnSpPr/>
            <p:nvPr/>
          </p:nvCxnSpPr>
          <p:spPr>
            <a:xfrm>
              <a:off x="2140798"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268" name="Google Shape;268;p37"/>
            <p:cNvCxnSpPr/>
            <p:nvPr/>
          </p:nvCxnSpPr>
          <p:spPr>
            <a:xfrm rot="10800000">
              <a:off x="976198" y="2060100"/>
              <a:ext cx="1164600" cy="0"/>
            </a:xfrm>
            <a:prstGeom prst="straightConnector1">
              <a:avLst/>
            </a:prstGeom>
            <a:noFill/>
            <a:ln cap="flat" cmpd="sng" w="9525">
              <a:solidFill>
                <a:schemeClr val="dk1"/>
              </a:solidFill>
              <a:prstDash val="solid"/>
              <a:miter lim="800000"/>
              <a:headEnd len="sm" w="sm" type="none"/>
              <a:tailEnd len="sm" w="sm" type="none"/>
            </a:ln>
          </p:spPr>
        </p:cxnSp>
      </p:grpSp>
      <p:sp>
        <p:nvSpPr>
          <p:cNvPr id="269" name="Google Shape;269;p37"/>
          <p:cNvSpPr txBox="1"/>
          <p:nvPr/>
        </p:nvSpPr>
        <p:spPr>
          <a:xfrm>
            <a:off x="346177" y="2435611"/>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SCHEDULE AVAILABILITY</a:t>
            </a:r>
            <a:endParaRPr sz="900">
              <a:solidFill>
                <a:schemeClr val="dk1"/>
              </a:solidFill>
              <a:latin typeface="Raleway Medium"/>
              <a:ea typeface="Raleway Medium"/>
              <a:cs typeface="Raleway Medium"/>
              <a:sym typeface="Raleway Medium"/>
            </a:endParaRPr>
          </a:p>
        </p:txBody>
      </p:sp>
      <p:sp>
        <p:nvSpPr>
          <p:cNvPr id="270" name="Google Shape;270;p37"/>
          <p:cNvSpPr txBox="1"/>
          <p:nvPr/>
        </p:nvSpPr>
        <p:spPr>
          <a:xfrm>
            <a:off x="136736" y="2759023"/>
            <a:ext cx="4929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AMPLE</a:t>
            </a:r>
            <a:endParaRPr sz="600">
              <a:solidFill>
                <a:srgbClr val="A5A5A5"/>
              </a:solidFill>
              <a:latin typeface="Raleway Medium"/>
              <a:ea typeface="Raleway Medium"/>
              <a:cs typeface="Raleway Medium"/>
              <a:sym typeface="Raleway Medium"/>
            </a:endParaRPr>
          </a:p>
        </p:txBody>
      </p:sp>
      <p:sp>
        <p:nvSpPr>
          <p:cNvPr id="271" name="Google Shape;271;p37"/>
          <p:cNvSpPr txBox="1"/>
          <p:nvPr/>
        </p:nvSpPr>
        <p:spPr>
          <a:xfrm>
            <a:off x="1896654" y="2759023"/>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LIMITED</a:t>
            </a:r>
            <a:endParaRPr sz="600">
              <a:solidFill>
                <a:srgbClr val="A5A5A5"/>
              </a:solidFill>
              <a:latin typeface="Raleway Medium"/>
              <a:ea typeface="Raleway Medium"/>
              <a:cs typeface="Raleway Medium"/>
              <a:sym typeface="Raleway Medium"/>
            </a:endParaRPr>
          </a:p>
        </p:txBody>
      </p:sp>
      <p:sp>
        <p:nvSpPr>
          <p:cNvPr id="272" name="Google Shape;272;p37"/>
          <p:cNvSpPr/>
          <p:nvPr/>
        </p:nvSpPr>
        <p:spPr>
          <a:xfrm>
            <a:off x="1807546" y="2610980"/>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273" name="Google Shape;273;p37"/>
          <p:cNvGrpSpPr/>
          <p:nvPr/>
        </p:nvGrpSpPr>
        <p:grpSpPr>
          <a:xfrm>
            <a:off x="346115" y="4534531"/>
            <a:ext cx="1686000" cy="438501"/>
            <a:chOff x="346240" y="4523931"/>
            <a:chExt cx="1686000" cy="438501"/>
          </a:xfrm>
        </p:grpSpPr>
        <p:sp>
          <p:nvSpPr>
            <p:cNvPr id="274" name="Google Shape;274;p37"/>
            <p:cNvSpPr txBox="1"/>
            <p:nvPr/>
          </p:nvSpPr>
          <p:spPr>
            <a:xfrm>
              <a:off x="346240" y="4523931"/>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COMPANY ADVOCATE</a:t>
              </a:r>
              <a:endParaRPr sz="900">
                <a:solidFill>
                  <a:schemeClr val="dk1"/>
                </a:solidFill>
                <a:latin typeface="Raleway Medium"/>
                <a:ea typeface="Raleway Medium"/>
                <a:cs typeface="Raleway Medium"/>
                <a:sym typeface="Raleway Medium"/>
              </a:endParaRPr>
            </a:p>
          </p:txBody>
        </p:sp>
        <p:sp>
          <p:nvSpPr>
            <p:cNvPr id="275" name="Google Shape;275;p37"/>
            <p:cNvSpPr/>
            <p:nvPr/>
          </p:nvSpPr>
          <p:spPr>
            <a:xfrm>
              <a:off x="346241" y="4662432"/>
              <a:ext cx="593100" cy="300000"/>
            </a:xfrm>
            <a:prstGeom prst="rect">
              <a:avLst/>
            </a:prstGeom>
            <a:solidFill>
              <a:srgbClr val="3FFF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latin typeface="Raleway ExtraBold"/>
                  <a:ea typeface="Raleway ExtraBold"/>
                  <a:cs typeface="Raleway ExtraBold"/>
                  <a:sym typeface="Raleway ExtraBold"/>
                </a:rPr>
                <a:t>YES</a:t>
              </a:r>
              <a:endParaRPr b="1" sz="800">
                <a:latin typeface="Raleway ExtraBold"/>
                <a:ea typeface="Raleway ExtraBold"/>
                <a:cs typeface="Raleway ExtraBold"/>
                <a:sym typeface="Raleway ExtraBold"/>
              </a:endParaRPr>
            </a:p>
          </p:txBody>
        </p:sp>
        <p:sp>
          <p:nvSpPr>
            <p:cNvPr id="276" name="Google Shape;276;p37"/>
            <p:cNvSpPr/>
            <p:nvPr/>
          </p:nvSpPr>
          <p:spPr>
            <a:xfrm>
              <a:off x="996491" y="4662432"/>
              <a:ext cx="593100" cy="3000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chemeClr val="lt1"/>
                  </a:solidFill>
                  <a:latin typeface="Raleway ExtraBold"/>
                  <a:ea typeface="Raleway ExtraBold"/>
                  <a:cs typeface="Raleway ExtraBold"/>
                  <a:sym typeface="Raleway ExtraBold"/>
                </a:rPr>
                <a:t>NO</a:t>
              </a:r>
              <a:endParaRPr b="1" sz="800">
                <a:solidFill>
                  <a:schemeClr val="lt1"/>
                </a:solidFill>
                <a:latin typeface="Raleway ExtraBold"/>
                <a:ea typeface="Raleway ExtraBold"/>
                <a:cs typeface="Raleway ExtraBold"/>
                <a:sym typeface="Raleway ExtraBold"/>
              </a:endParaRPr>
            </a:p>
          </p:txBody>
        </p:sp>
      </p:grpSp>
      <p:sp>
        <p:nvSpPr>
          <p:cNvPr id="277" name="Google Shape;277;p37"/>
          <p:cNvSpPr txBox="1"/>
          <p:nvPr/>
        </p:nvSpPr>
        <p:spPr>
          <a:xfrm>
            <a:off x="346115" y="3992718"/>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RISK TAKER</a:t>
            </a:r>
            <a:endParaRPr sz="900">
              <a:solidFill>
                <a:schemeClr val="dk1"/>
              </a:solidFill>
              <a:latin typeface="Raleway Medium"/>
              <a:ea typeface="Raleway Medium"/>
              <a:cs typeface="Raleway Medium"/>
              <a:sym typeface="Raleway Medium"/>
            </a:endParaRPr>
          </a:p>
        </p:txBody>
      </p:sp>
      <p:sp>
        <p:nvSpPr>
          <p:cNvPr id="278" name="Google Shape;278;p37"/>
          <p:cNvSpPr/>
          <p:nvPr/>
        </p:nvSpPr>
        <p:spPr>
          <a:xfrm>
            <a:off x="996366" y="4131332"/>
            <a:ext cx="593100" cy="300000"/>
          </a:xfrm>
          <a:prstGeom prst="rect">
            <a:avLst/>
          </a:prstGeom>
          <a:solidFill>
            <a:srgbClr val="40FF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latin typeface="Raleway ExtraBold"/>
                <a:ea typeface="Raleway ExtraBold"/>
                <a:cs typeface="Raleway ExtraBold"/>
                <a:sym typeface="Raleway ExtraBold"/>
              </a:rPr>
              <a:t>NO</a:t>
            </a:r>
            <a:endParaRPr b="1" sz="800">
              <a:latin typeface="Raleway ExtraBold"/>
              <a:ea typeface="Raleway ExtraBold"/>
              <a:cs typeface="Raleway ExtraBold"/>
              <a:sym typeface="Raleway ExtraBold"/>
            </a:endParaRPr>
          </a:p>
        </p:txBody>
      </p:sp>
      <p:sp>
        <p:nvSpPr>
          <p:cNvPr id="279" name="Google Shape;279;p37"/>
          <p:cNvSpPr/>
          <p:nvPr/>
        </p:nvSpPr>
        <p:spPr>
          <a:xfrm>
            <a:off x="346116" y="4131332"/>
            <a:ext cx="593100" cy="3000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rgbClr val="FFFFFF"/>
                </a:solidFill>
                <a:latin typeface="Raleway ExtraBold"/>
                <a:ea typeface="Raleway ExtraBold"/>
                <a:cs typeface="Raleway ExtraBold"/>
                <a:sym typeface="Raleway ExtraBold"/>
              </a:rPr>
              <a:t>YES</a:t>
            </a:r>
            <a:endParaRPr b="1" sz="800">
              <a:solidFill>
                <a:srgbClr val="FFFFFF"/>
              </a:solidFill>
              <a:latin typeface="Raleway ExtraBold"/>
              <a:ea typeface="Raleway ExtraBold"/>
              <a:cs typeface="Raleway ExtraBold"/>
              <a:sym typeface="Raleway ExtraBold"/>
            </a:endParaRPr>
          </a:p>
        </p:txBody>
      </p:sp>
      <p:cxnSp>
        <p:nvCxnSpPr>
          <p:cNvPr id="280" name="Google Shape;280;p37"/>
          <p:cNvCxnSpPr/>
          <p:nvPr/>
        </p:nvCxnSpPr>
        <p:spPr>
          <a:xfrm>
            <a:off x="2580772" y="1436222"/>
            <a:ext cx="0" cy="3493200"/>
          </a:xfrm>
          <a:prstGeom prst="straightConnector1">
            <a:avLst/>
          </a:prstGeom>
          <a:noFill/>
          <a:ln cap="flat" cmpd="sng" w="9525">
            <a:solidFill>
              <a:srgbClr val="BFBFBF"/>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p:nvPr/>
        </p:nvSpPr>
        <p:spPr>
          <a:xfrm>
            <a:off x="0" y="-1"/>
            <a:ext cx="9144000" cy="1186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86" name="Google Shape;286;p38"/>
          <p:cNvSpPr txBox="1"/>
          <p:nvPr/>
        </p:nvSpPr>
        <p:spPr>
          <a:xfrm>
            <a:off x="351732" y="397537"/>
            <a:ext cx="4057200" cy="369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2400">
                <a:solidFill>
                  <a:srgbClr val="3FFFDC"/>
                </a:solidFill>
                <a:latin typeface="Roboto Slab"/>
                <a:ea typeface="Roboto Slab"/>
                <a:cs typeface="Roboto Slab"/>
                <a:sym typeface="Roboto Slab"/>
              </a:rPr>
              <a:t>Executive Edward</a:t>
            </a:r>
            <a:endParaRPr sz="2400">
              <a:solidFill>
                <a:srgbClr val="3FFFDC"/>
              </a:solidFill>
              <a:latin typeface="Roboto Slab"/>
              <a:ea typeface="Roboto Slab"/>
              <a:cs typeface="Roboto Slab"/>
              <a:sym typeface="Roboto Slab"/>
            </a:endParaRPr>
          </a:p>
        </p:txBody>
      </p:sp>
      <p:cxnSp>
        <p:nvCxnSpPr>
          <p:cNvPr id="287" name="Google Shape;287;p38"/>
          <p:cNvCxnSpPr/>
          <p:nvPr/>
        </p:nvCxnSpPr>
        <p:spPr>
          <a:xfrm>
            <a:off x="3525350" y="177150"/>
            <a:ext cx="0" cy="837300"/>
          </a:xfrm>
          <a:prstGeom prst="straightConnector1">
            <a:avLst/>
          </a:prstGeom>
          <a:noFill/>
          <a:ln cap="flat" cmpd="sng" w="9525">
            <a:solidFill>
              <a:schemeClr val="lt1"/>
            </a:solidFill>
            <a:prstDash val="solid"/>
            <a:miter lim="800000"/>
            <a:headEnd len="sm" w="sm" type="none"/>
            <a:tailEnd len="sm" w="sm" type="none"/>
          </a:ln>
        </p:spPr>
      </p:cxnSp>
      <p:grpSp>
        <p:nvGrpSpPr>
          <p:cNvPr id="288" name="Google Shape;288;p38"/>
          <p:cNvGrpSpPr/>
          <p:nvPr/>
        </p:nvGrpSpPr>
        <p:grpSpPr>
          <a:xfrm>
            <a:off x="346240" y="2904292"/>
            <a:ext cx="1858200" cy="820390"/>
            <a:chOff x="346240" y="3567414"/>
            <a:chExt cx="1858200" cy="820390"/>
          </a:xfrm>
        </p:grpSpPr>
        <p:sp>
          <p:nvSpPr>
            <p:cNvPr id="289" name="Google Shape;289;p38"/>
            <p:cNvSpPr txBox="1"/>
            <p:nvPr/>
          </p:nvSpPr>
          <p:spPr>
            <a:xfrm>
              <a:off x="346240" y="3567414"/>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KEY IDENTIFIERS/JOB ROLE</a:t>
              </a:r>
              <a:endParaRPr sz="900">
                <a:solidFill>
                  <a:schemeClr val="dk1"/>
                </a:solidFill>
                <a:latin typeface="Raleway Medium"/>
                <a:ea typeface="Raleway Medium"/>
                <a:cs typeface="Raleway Medium"/>
                <a:sym typeface="Raleway Medium"/>
              </a:endParaRPr>
            </a:p>
          </p:txBody>
        </p:sp>
        <p:sp>
          <p:nvSpPr>
            <p:cNvPr id="290" name="Google Shape;290;p38"/>
            <p:cNvSpPr txBox="1"/>
            <p:nvPr/>
          </p:nvSpPr>
          <p:spPr>
            <a:xfrm>
              <a:off x="346240" y="3758704"/>
              <a:ext cx="1858200" cy="629100"/>
            </a:xfrm>
            <a:prstGeom prst="rect">
              <a:avLst/>
            </a:prstGeom>
            <a:noFill/>
            <a:ln>
              <a:noFill/>
            </a:ln>
          </p:spPr>
          <p:txBody>
            <a:bodyPr anchorCtr="0" anchor="t" bIns="0" lIns="0" spcFirstLastPara="1" rIns="0" wrap="square" tIns="0">
              <a:noAutofit/>
            </a:bodyPr>
            <a:lstStyle/>
            <a:p>
              <a:pPr indent="-57150" lvl="0" marL="57150" marR="0" rtl="0" algn="l">
                <a:lnSpc>
                  <a:spcPct val="115000"/>
                </a:lnSpc>
                <a:spcBef>
                  <a:spcPts val="0"/>
                </a:spcBef>
                <a:spcAft>
                  <a:spcPts val="0"/>
                </a:spcAft>
                <a:buClr>
                  <a:schemeClr val="dk1"/>
                </a:buClr>
                <a:buSzPts val="900"/>
                <a:buFont typeface="Raleway"/>
                <a:buChar char="●"/>
              </a:pPr>
              <a:r>
                <a:rPr lang="en-US" sz="900">
                  <a:solidFill>
                    <a:schemeClr val="dk1"/>
                  </a:solidFill>
                  <a:latin typeface="Raleway"/>
                  <a:ea typeface="Raleway"/>
                  <a:cs typeface="Raleway"/>
                  <a:sym typeface="Raleway"/>
                </a:rPr>
                <a:t>  Doctor</a:t>
              </a:r>
              <a:endParaRPr sz="900">
                <a:solidFill>
                  <a:schemeClr val="dk1"/>
                </a:solidFill>
                <a:latin typeface="Raleway"/>
                <a:ea typeface="Raleway"/>
                <a:cs typeface="Raleway"/>
                <a:sym typeface="Raleway"/>
              </a:endParaRPr>
            </a:p>
            <a:p>
              <a:pPr indent="-57150" lvl="0" marL="57150" marR="0" rtl="0" algn="l">
                <a:lnSpc>
                  <a:spcPct val="115000"/>
                </a:lnSpc>
                <a:spcBef>
                  <a:spcPts val="0"/>
                </a:spcBef>
                <a:spcAft>
                  <a:spcPts val="0"/>
                </a:spcAft>
                <a:buClr>
                  <a:schemeClr val="dk1"/>
                </a:buClr>
                <a:buSzPts val="900"/>
                <a:buFont typeface="Raleway"/>
                <a:buChar char="●"/>
              </a:pPr>
              <a:r>
                <a:rPr lang="en-US" sz="900">
                  <a:solidFill>
                    <a:schemeClr val="dk1"/>
                  </a:solidFill>
                  <a:latin typeface="Raleway"/>
                  <a:ea typeface="Raleway"/>
                  <a:cs typeface="Raleway"/>
                  <a:sym typeface="Raleway"/>
                </a:rPr>
                <a:t>  Lawyer</a:t>
              </a:r>
              <a:endParaRPr sz="900">
                <a:solidFill>
                  <a:schemeClr val="dk1"/>
                </a:solidFill>
                <a:latin typeface="Raleway"/>
                <a:ea typeface="Raleway"/>
                <a:cs typeface="Raleway"/>
                <a:sym typeface="Raleway"/>
              </a:endParaRPr>
            </a:p>
            <a:p>
              <a:pPr indent="-57150" lvl="0" marL="57150" marR="0" rtl="0" algn="l">
                <a:lnSpc>
                  <a:spcPct val="115000"/>
                </a:lnSpc>
                <a:spcBef>
                  <a:spcPts val="0"/>
                </a:spcBef>
                <a:spcAft>
                  <a:spcPts val="0"/>
                </a:spcAft>
                <a:buClr>
                  <a:schemeClr val="dk1"/>
                </a:buClr>
                <a:buSzPts val="900"/>
                <a:buFont typeface="Raleway"/>
                <a:buChar char="●"/>
              </a:pPr>
              <a:r>
                <a:rPr lang="en-US" sz="900">
                  <a:solidFill>
                    <a:schemeClr val="dk1"/>
                  </a:solidFill>
                  <a:latin typeface="Raleway"/>
                  <a:ea typeface="Raleway"/>
                  <a:cs typeface="Raleway"/>
                  <a:sym typeface="Raleway"/>
                </a:rPr>
                <a:t>  Engineer</a:t>
              </a:r>
              <a:endParaRPr sz="900">
                <a:solidFill>
                  <a:schemeClr val="dk1"/>
                </a:solidFill>
                <a:latin typeface="Raleway"/>
                <a:ea typeface="Raleway"/>
                <a:cs typeface="Raleway"/>
                <a:sym typeface="Raleway"/>
              </a:endParaRPr>
            </a:p>
            <a:p>
              <a:pPr indent="-57150" lvl="0" marL="57150" marR="0" rtl="0" algn="l">
                <a:lnSpc>
                  <a:spcPct val="115000"/>
                </a:lnSpc>
                <a:spcBef>
                  <a:spcPts val="0"/>
                </a:spcBef>
                <a:spcAft>
                  <a:spcPts val="0"/>
                </a:spcAft>
                <a:buClr>
                  <a:schemeClr val="dk1"/>
                </a:buClr>
                <a:buSzPts val="900"/>
                <a:buFont typeface="Raleway"/>
                <a:buChar char="●"/>
              </a:pPr>
              <a:r>
                <a:rPr lang="en-US" sz="900">
                  <a:solidFill>
                    <a:schemeClr val="dk1"/>
                  </a:solidFill>
                  <a:latin typeface="Raleway"/>
                  <a:ea typeface="Raleway"/>
                  <a:cs typeface="Raleway"/>
                  <a:sym typeface="Raleway"/>
                </a:rPr>
                <a:t>  Technology professional</a:t>
              </a:r>
              <a:endParaRPr sz="900">
                <a:solidFill>
                  <a:schemeClr val="dk1"/>
                </a:solidFill>
                <a:latin typeface="Raleway"/>
                <a:ea typeface="Raleway"/>
                <a:cs typeface="Raleway"/>
                <a:sym typeface="Raleway"/>
              </a:endParaRPr>
            </a:p>
          </p:txBody>
        </p:sp>
      </p:grpSp>
      <p:cxnSp>
        <p:nvCxnSpPr>
          <p:cNvPr id="291" name="Google Shape;291;p38"/>
          <p:cNvCxnSpPr/>
          <p:nvPr/>
        </p:nvCxnSpPr>
        <p:spPr>
          <a:xfrm>
            <a:off x="2580772" y="1436222"/>
            <a:ext cx="0" cy="3493200"/>
          </a:xfrm>
          <a:prstGeom prst="straightConnector1">
            <a:avLst/>
          </a:prstGeom>
          <a:noFill/>
          <a:ln cap="flat" cmpd="sng" w="9525">
            <a:solidFill>
              <a:srgbClr val="BFBFBF"/>
            </a:solidFill>
            <a:prstDash val="solid"/>
            <a:miter lim="800000"/>
            <a:headEnd len="sm" w="sm" type="none"/>
            <a:tailEnd len="sm" w="sm" type="none"/>
          </a:ln>
        </p:spPr>
      </p:cxnSp>
      <p:sp>
        <p:nvSpPr>
          <p:cNvPr id="292" name="Google Shape;292;p38"/>
          <p:cNvSpPr txBox="1"/>
          <p:nvPr/>
        </p:nvSpPr>
        <p:spPr>
          <a:xfrm>
            <a:off x="2804000" y="1405775"/>
            <a:ext cx="5857500" cy="340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700">
                <a:solidFill>
                  <a:srgbClr val="667473"/>
                </a:solidFill>
                <a:latin typeface="Raleway ExtraBold"/>
                <a:ea typeface="Raleway ExtraBold"/>
                <a:cs typeface="Raleway ExtraBold"/>
                <a:sym typeface="Raleway ExtraBold"/>
              </a:rPr>
              <a:t>Background</a:t>
            </a:r>
            <a:endParaRPr b="1" sz="700">
              <a:solidFill>
                <a:srgbClr val="667473"/>
              </a:solidFill>
              <a:latin typeface="Raleway ExtraBold"/>
              <a:ea typeface="Raleway ExtraBold"/>
              <a:cs typeface="Raleway ExtraBold"/>
              <a:sym typeface="Raleway ExtraBold"/>
            </a:endParaRPr>
          </a:p>
          <a:p>
            <a:pPr indent="0" lvl="0" marL="0" marR="0" rtl="0" algn="l">
              <a:spcBef>
                <a:spcPts val="0"/>
              </a:spcBef>
              <a:spcAft>
                <a:spcPts val="0"/>
              </a:spcAft>
              <a:buNone/>
            </a:pPr>
            <a:r>
              <a:t/>
            </a:r>
            <a:endParaRPr b="1" sz="700">
              <a:solidFill>
                <a:srgbClr val="667473"/>
              </a:solidFill>
              <a:latin typeface="Raleway ExtraBold"/>
              <a:ea typeface="Raleway ExtraBold"/>
              <a:cs typeface="Raleway ExtraBold"/>
              <a:sym typeface="Raleway ExtraBold"/>
            </a:endParaRPr>
          </a:p>
          <a:p>
            <a:pPr indent="0" lvl="0" marL="0" rtl="0" algn="l">
              <a:lnSpc>
                <a:spcPct val="115000"/>
              </a:lnSpc>
              <a:spcBef>
                <a:spcPts val="0"/>
              </a:spcBef>
              <a:spcAft>
                <a:spcPts val="0"/>
              </a:spcAft>
              <a:buSzPts val="800"/>
              <a:buNone/>
            </a:pPr>
            <a:r>
              <a:rPr lang="en-US" sz="700">
                <a:latin typeface="Raleway Medium"/>
                <a:ea typeface="Raleway Medium"/>
                <a:cs typeface="Raleway Medium"/>
                <a:sym typeface="Raleway Medium"/>
              </a:rPr>
              <a:t>Edward is a white-collar businessperson in his mid to late 60s. He could be a doctor, lawyer, engineer, or technology professional. He has bachelor's degree—and maybe a master’s—and is primarily focused on investments to grow his wealth as they he looks toward retirement. Edward may seem arrogant and preoccupied because he is very busy. </a:t>
            </a:r>
            <a:endParaRPr sz="700">
              <a:latin typeface="Raleway Medium"/>
              <a:ea typeface="Raleway Medium"/>
              <a:cs typeface="Raleway Medium"/>
              <a:sym typeface="Raleway Medium"/>
            </a:endParaRPr>
          </a:p>
          <a:p>
            <a:pPr indent="0" lvl="0" marL="0" rtl="0" algn="l">
              <a:lnSpc>
                <a:spcPct val="115000"/>
              </a:lnSpc>
              <a:spcBef>
                <a:spcPts val="600"/>
              </a:spcBef>
              <a:spcAft>
                <a:spcPts val="0"/>
              </a:spcAft>
              <a:buSzPts val="800"/>
              <a:buNone/>
            </a:pPr>
            <a:r>
              <a:rPr b="1" lang="en-US" sz="700">
                <a:solidFill>
                  <a:srgbClr val="667473"/>
                </a:solidFill>
                <a:latin typeface="Raleway ExtraBold"/>
                <a:ea typeface="Raleway ExtraBold"/>
                <a:cs typeface="Raleway ExtraBold"/>
                <a:sym typeface="Raleway ExtraBold"/>
              </a:rPr>
              <a:t>Goals</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6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Work at a publicly traded company to make enough money to retire in the next five years or less</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3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Find a new financial advisor</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Take care of his family financially and make sound investments</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Manage stock options</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Be financially savvy and portray wealth outwardly</a:t>
            </a:r>
            <a:endParaRPr sz="700">
              <a:solidFill>
                <a:schemeClr val="dk1"/>
              </a:solidFill>
              <a:latin typeface="Raleway Medium"/>
              <a:ea typeface="Raleway Medium"/>
              <a:cs typeface="Raleway Medium"/>
              <a:sym typeface="Raleway Medium"/>
            </a:endParaRPr>
          </a:p>
          <a:p>
            <a:pPr indent="-158750" lvl="0" marL="171450" marR="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Achieve success at work</a:t>
            </a:r>
            <a:br>
              <a:rPr lang="en-US" sz="700">
                <a:solidFill>
                  <a:schemeClr val="dk1"/>
                </a:solidFill>
                <a:latin typeface="Raleway Medium"/>
                <a:ea typeface="Raleway Medium"/>
                <a:cs typeface="Raleway Medium"/>
                <a:sym typeface="Raleway Medium"/>
              </a:rPr>
            </a:br>
            <a:endParaRPr sz="700">
              <a:solidFill>
                <a:schemeClr val="dk1"/>
              </a:solidFill>
              <a:latin typeface="Raleway Medium"/>
              <a:ea typeface="Raleway Medium"/>
              <a:cs typeface="Raleway Medium"/>
              <a:sym typeface="Raleway Medium"/>
            </a:endParaRPr>
          </a:p>
          <a:p>
            <a:pPr indent="0" lvl="0" marL="0" marR="0" rtl="0" algn="l">
              <a:spcBef>
                <a:spcPts val="500"/>
              </a:spcBef>
              <a:spcAft>
                <a:spcPts val="0"/>
              </a:spcAft>
              <a:buNone/>
            </a:pPr>
            <a:r>
              <a:rPr b="1" lang="en-US" sz="700">
                <a:solidFill>
                  <a:srgbClr val="667473"/>
                </a:solidFill>
                <a:latin typeface="Raleway ExtraBold"/>
                <a:ea typeface="Raleway ExtraBold"/>
                <a:cs typeface="Raleway ExtraBold"/>
                <a:sym typeface="Raleway ExtraBold"/>
              </a:rPr>
              <a:t>Challenges</a:t>
            </a:r>
            <a:endParaRPr sz="700">
              <a:solidFill>
                <a:schemeClr val="dk1"/>
              </a:solidFill>
              <a:latin typeface="Raleway Medium"/>
              <a:ea typeface="Raleway Medium"/>
              <a:cs typeface="Raleway Medium"/>
              <a:sym typeface="Raleway Medium"/>
            </a:endParaRPr>
          </a:p>
          <a:p>
            <a:pPr indent="-158750" lvl="0" marL="171450" marR="0" rtl="0" algn="l">
              <a:lnSpc>
                <a:spcPct val="115000"/>
              </a:lnSpc>
              <a:spcBef>
                <a:spcPts val="4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Doesn’t know how to vet a new advisor</a:t>
            </a:r>
            <a:endParaRPr sz="700">
              <a:solidFill>
                <a:schemeClr val="dk1"/>
              </a:solidFill>
              <a:latin typeface="Raleway Medium"/>
              <a:ea typeface="Raleway Medium"/>
              <a:cs typeface="Raleway Medium"/>
              <a:sym typeface="Raleway Medium"/>
            </a:endParaRPr>
          </a:p>
          <a:p>
            <a:pPr indent="-158750" lvl="0" marL="171450" marR="0" rtl="0" algn="l">
              <a:lnSpc>
                <a:spcPct val="115000"/>
              </a:lnSpc>
              <a:spcBef>
                <a:spcPts val="4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Risk-averse if his net worth is less than $5 million because he’s lost money in other investments</a:t>
            </a:r>
            <a:r>
              <a:rPr i="1" lang="en-US" sz="700">
                <a:solidFill>
                  <a:schemeClr val="dk1"/>
                </a:solidFill>
                <a:latin typeface="Raleway Medium"/>
                <a:ea typeface="Raleway Medium"/>
                <a:cs typeface="Raleway Medium"/>
                <a:sym typeface="Raleway Medium"/>
              </a:rPr>
              <a:t>. (Risk-seeking if net worth is more than $5 million)</a:t>
            </a:r>
            <a:endParaRPr i="1" sz="700">
              <a:solidFill>
                <a:schemeClr val="dk1"/>
              </a:solidFill>
              <a:latin typeface="Raleway Medium"/>
              <a:ea typeface="Raleway Medium"/>
              <a:cs typeface="Raleway Medium"/>
              <a:sym typeface="Raleway Medium"/>
            </a:endParaRPr>
          </a:p>
          <a:p>
            <a:pPr indent="-158750" lvl="0" marL="171450" marR="0" rtl="0" algn="l">
              <a:lnSpc>
                <a:spcPct val="115000"/>
              </a:lnSpc>
              <a:spcBef>
                <a:spcPts val="4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Afraid of making the wrong decision and of change</a:t>
            </a:r>
            <a:endParaRPr sz="700">
              <a:solidFill>
                <a:schemeClr val="dk1"/>
              </a:solidFill>
              <a:latin typeface="Raleway Medium"/>
              <a:ea typeface="Raleway Medium"/>
              <a:cs typeface="Raleway Medium"/>
              <a:sym typeface="Raleway Medium"/>
            </a:endParaRPr>
          </a:p>
          <a:p>
            <a:pPr indent="-158750" lvl="0" marL="171450" marR="0" rtl="0" algn="l">
              <a:lnSpc>
                <a:spcPct val="115000"/>
              </a:lnSpc>
              <a:spcBef>
                <a:spcPts val="4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Recently experienced a life event that requires financing</a:t>
            </a:r>
            <a:br>
              <a:rPr lang="en-US" sz="700">
                <a:solidFill>
                  <a:schemeClr val="dk1"/>
                </a:solidFill>
                <a:latin typeface="Raleway Medium"/>
                <a:ea typeface="Raleway Medium"/>
                <a:cs typeface="Raleway Medium"/>
                <a:sym typeface="Raleway Medium"/>
              </a:rPr>
            </a:br>
            <a:endParaRPr sz="700">
              <a:solidFill>
                <a:schemeClr val="dk1"/>
              </a:solidFill>
              <a:latin typeface="Raleway Medium"/>
              <a:ea typeface="Raleway Medium"/>
              <a:cs typeface="Raleway Medium"/>
              <a:sym typeface="Raleway Medium"/>
            </a:endParaRPr>
          </a:p>
          <a:p>
            <a:pPr indent="0" lvl="0" marL="0" marR="0" rtl="0" algn="l">
              <a:spcBef>
                <a:spcPts val="500"/>
              </a:spcBef>
              <a:spcAft>
                <a:spcPts val="0"/>
              </a:spcAft>
              <a:buNone/>
            </a:pPr>
            <a:r>
              <a:rPr b="1" lang="en-US" sz="700">
                <a:solidFill>
                  <a:srgbClr val="667473"/>
                </a:solidFill>
                <a:latin typeface="Raleway ExtraBold"/>
                <a:ea typeface="Raleway ExtraBold"/>
                <a:cs typeface="Raleway ExtraBold"/>
                <a:sym typeface="Raleway ExtraBold"/>
              </a:rPr>
              <a:t>H</a:t>
            </a:r>
            <a:r>
              <a:rPr b="1" lang="en-US" sz="700">
                <a:solidFill>
                  <a:srgbClr val="667473"/>
                </a:solidFill>
                <a:latin typeface="Raleway ExtraBold"/>
                <a:ea typeface="Raleway ExtraBold"/>
                <a:cs typeface="Raleway ExtraBold"/>
                <a:sym typeface="Raleway ExtraBold"/>
              </a:rPr>
              <a:t>ow Our Company Can Help</a:t>
            </a:r>
            <a:endParaRPr sz="700">
              <a:solidFill>
                <a:schemeClr val="dk1"/>
              </a:solidFill>
              <a:latin typeface="Raleway Medium"/>
              <a:ea typeface="Raleway Medium"/>
              <a:cs typeface="Raleway Medium"/>
              <a:sym typeface="Raleway Medium"/>
            </a:endParaRPr>
          </a:p>
          <a:p>
            <a:pPr indent="-158750" lvl="0" marL="171450" rtl="0" algn="l">
              <a:lnSpc>
                <a:spcPct val="100000"/>
              </a:lnSpc>
              <a:spcBef>
                <a:spcPts val="300"/>
              </a:spcBef>
              <a:spcAft>
                <a:spcPts val="0"/>
              </a:spcAft>
              <a:buClr>
                <a:schemeClr val="dk1"/>
              </a:buClr>
              <a:buSzPts val="700"/>
              <a:buFont typeface="Noto Sans Symbols"/>
              <a:buChar char="▪"/>
            </a:pPr>
            <a:r>
              <a:rPr lang="en-US" sz="700">
                <a:solidFill>
                  <a:schemeClr val="dk1"/>
                </a:solidFill>
                <a:latin typeface="Raleway Medium"/>
                <a:ea typeface="Raleway Medium"/>
                <a:cs typeface="Raleway Medium"/>
                <a:sym typeface="Raleway Medium"/>
              </a:rPr>
              <a:t>Increase average return</a:t>
            </a:r>
            <a:endParaRPr sz="700">
              <a:solidFill>
                <a:schemeClr val="dk1"/>
              </a:solidFill>
              <a:latin typeface="Raleway Medium"/>
              <a:ea typeface="Raleway Medium"/>
              <a:cs typeface="Raleway Medium"/>
              <a:sym typeface="Raleway Medium"/>
            </a:endParaRPr>
          </a:p>
          <a:p>
            <a:pPr indent="-158750" lvl="0" marL="17145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Produce incremental returns</a:t>
            </a:r>
            <a:endParaRPr sz="700">
              <a:solidFill>
                <a:schemeClr val="dk1"/>
              </a:solidFill>
              <a:latin typeface="Raleway Medium"/>
              <a:ea typeface="Raleway Medium"/>
              <a:cs typeface="Raleway Medium"/>
              <a:sym typeface="Raleway Medium"/>
            </a:endParaRPr>
          </a:p>
          <a:p>
            <a:pPr indent="-158750" lvl="0" marL="171450" rtl="0" algn="l">
              <a:lnSpc>
                <a:spcPct val="100000"/>
              </a:lnSpc>
              <a:spcBef>
                <a:spcPts val="300"/>
              </a:spcBef>
              <a:spcAft>
                <a:spcPts val="0"/>
              </a:spcAft>
              <a:buClr>
                <a:schemeClr val="dk1"/>
              </a:buClr>
              <a:buSzPts val="700"/>
              <a:buFont typeface="Raleway Medium"/>
              <a:buChar char="▪"/>
            </a:pPr>
            <a:r>
              <a:rPr lang="en-US" sz="700">
                <a:solidFill>
                  <a:schemeClr val="dk1"/>
                </a:solidFill>
                <a:latin typeface="Raleway Medium"/>
                <a:ea typeface="Raleway Medium"/>
                <a:cs typeface="Raleway Medium"/>
                <a:sym typeface="Raleway Medium"/>
              </a:rPr>
              <a:t>Communicate plan details and outcomes during market dips</a:t>
            </a:r>
            <a:endParaRPr sz="700">
              <a:solidFill>
                <a:schemeClr val="dk1"/>
              </a:solidFill>
              <a:latin typeface="Raleway Medium"/>
              <a:ea typeface="Raleway Medium"/>
              <a:cs typeface="Raleway Medium"/>
              <a:sym typeface="Raleway Medium"/>
            </a:endParaRPr>
          </a:p>
        </p:txBody>
      </p:sp>
      <p:pic>
        <p:nvPicPr>
          <p:cNvPr id="293" name="Google Shape;293;p38"/>
          <p:cNvPicPr preferRelativeResize="0"/>
          <p:nvPr/>
        </p:nvPicPr>
        <p:blipFill rotWithShape="1">
          <a:blip r:embed="rId3">
            <a:alphaModFix/>
          </a:blip>
          <a:srcRect b="0" l="0" r="0" t="0"/>
          <a:stretch/>
        </p:blipFill>
        <p:spPr>
          <a:xfrm>
            <a:off x="8492297" y="4920750"/>
            <a:ext cx="651702" cy="190623"/>
          </a:xfrm>
          <a:prstGeom prst="rect">
            <a:avLst/>
          </a:prstGeom>
          <a:noFill/>
          <a:ln>
            <a:noFill/>
          </a:ln>
        </p:spPr>
      </p:pic>
      <p:grpSp>
        <p:nvGrpSpPr>
          <p:cNvPr id="294" name="Google Shape;294;p38"/>
          <p:cNvGrpSpPr/>
          <p:nvPr/>
        </p:nvGrpSpPr>
        <p:grpSpPr>
          <a:xfrm>
            <a:off x="346115" y="4534531"/>
            <a:ext cx="1686000" cy="438501"/>
            <a:chOff x="346240" y="4523931"/>
            <a:chExt cx="1686000" cy="438501"/>
          </a:xfrm>
        </p:grpSpPr>
        <p:sp>
          <p:nvSpPr>
            <p:cNvPr id="295" name="Google Shape;295;p38"/>
            <p:cNvSpPr txBox="1"/>
            <p:nvPr/>
          </p:nvSpPr>
          <p:spPr>
            <a:xfrm>
              <a:off x="346240" y="4523931"/>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COMPANY ADVOCATE</a:t>
              </a:r>
              <a:endParaRPr sz="900">
                <a:solidFill>
                  <a:schemeClr val="dk1"/>
                </a:solidFill>
                <a:latin typeface="Raleway Medium"/>
                <a:ea typeface="Raleway Medium"/>
                <a:cs typeface="Raleway Medium"/>
                <a:sym typeface="Raleway Medium"/>
              </a:endParaRPr>
            </a:p>
          </p:txBody>
        </p:sp>
        <p:sp>
          <p:nvSpPr>
            <p:cNvPr id="296" name="Google Shape;296;p38"/>
            <p:cNvSpPr/>
            <p:nvPr/>
          </p:nvSpPr>
          <p:spPr>
            <a:xfrm>
              <a:off x="346241" y="4662432"/>
              <a:ext cx="593100" cy="3000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rgbClr val="FFFFFF"/>
                  </a:solidFill>
                  <a:latin typeface="Raleway ExtraBold"/>
                  <a:ea typeface="Raleway ExtraBold"/>
                  <a:cs typeface="Raleway ExtraBold"/>
                  <a:sym typeface="Raleway ExtraBold"/>
                </a:rPr>
                <a:t>YES</a:t>
              </a:r>
              <a:endParaRPr b="1" sz="800">
                <a:solidFill>
                  <a:srgbClr val="FFFFFF"/>
                </a:solidFill>
                <a:latin typeface="Raleway ExtraBold"/>
                <a:ea typeface="Raleway ExtraBold"/>
                <a:cs typeface="Raleway ExtraBold"/>
                <a:sym typeface="Raleway ExtraBold"/>
              </a:endParaRPr>
            </a:p>
          </p:txBody>
        </p:sp>
        <p:sp>
          <p:nvSpPr>
            <p:cNvPr id="297" name="Google Shape;297;p38"/>
            <p:cNvSpPr/>
            <p:nvPr/>
          </p:nvSpPr>
          <p:spPr>
            <a:xfrm>
              <a:off x="996491" y="4662432"/>
              <a:ext cx="593100" cy="300000"/>
            </a:xfrm>
            <a:prstGeom prst="rect">
              <a:avLst/>
            </a:prstGeom>
            <a:solidFill>
              <a:srgbClr val="3FFF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latin typeface="Raleway ExtraBold"/>
                  <a:ea typeface="Raleway ExtraBold"/>
                  <a:cs typeface="Raleway ExtraBold"/>
                  <a:sym typeface="Raleway ExtraBold"/>
                </a:rPr>
                <a:t>NO</a:t>
              </a:r>
              <a:endParaRPr b="1" sz="800">
                <a:latin typeface="Raleway ExtraBold"/>
                <a:ea typeface="Raleway ExtraBold"/>
                <a:cs typeface="Raleway ExtraBold"/>
                <a:sym typeface="Raleway ExtraBold"/>
              </a:endParaRPr>
            </a:p>
          </p:txBody>
        </p:sp>
      </p:grpSp>
      <p:sp>
        <p:nvSpPr>
          <p:cNvPr id="298" name="Google Shape;298;p38"/>
          <p:cNvSpPr txBox="1"/>
          <p:nvPr/>
        </p:nvSpPr>
        <p:spPr>
          <a:xfrm>
            <a:off x="346115" y="3910293"/>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RISK TAKER</a:t>
            </a:r>
            <a:endParaRPr sz="900">
              <a:solidFill>
                <a:schemeClr val="dk1"/>
              </a:solidFill>
              <a:latin typeface="Raleway Medium"/>
              <a:ea typeface="Raleway Medium"/>
              <a:cs typeface="Raleway Medium"/>
              <a:sym typeface="Raleway Medium"/>
            </a:endParaRPr>
          </a:p>
        </p:txBody>
      </p:sp>
      <p:sp>
        <p:nvSpPr>
          <p:cNvPr id="299" name="Google Shape;299;p38"/>
          <p:cNvSpPr/>
          <p:nvPr/>
        </p:nvSpPr>
        <p:spPr>
          <a:xfrm>
            <a:off x="1651766" y="4038957"/>
            <a:ext cx="593100" cy="3000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chemeClr val="lt1"/>
                </a:solidFill>
                <a:latin typeface="Raleway ExtraBold"/>
                <a:ea typeface="Raleway ExtraBold"/>
                <a:cs typeface="Raleway ExtraBold"/>
                <a:sym typeface="Raleway ExtraBold"/>
              </a:rPr>
              <a:t>NO</a:t>
            </a:r>
            <a:endParaRPr b="1" sz="800">
              <a:solidFill>
                <a:schemeClr val="lt1"/>
              </a:solidFill>
              <a:latin typeface="Raleway ExtraBold"/>
              <a:ea typeface="Raleway ExtraBold"/>
              <a:cs typeface="Raleway ExtraBold"/>
              <a:sym typeface="Raleway ExtraBold"/>
            </a:endParaRPr>
          </a:p>
        </p:txBody>
      </p:sp>
      <p:sp>
        <p:nvSpPr>
          <p:cNvPr id="300" name="Google Shape;300;p38"/>
          <p:cNvSpPr/>
          <p:nvPr/>
        </p:nvSpPr>
        <p:spPr>
          <a:xfrm>
            <a:off x="346116" y="4048907"/>
            <a:ext cx="593100" cy="3000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solidFill>
                  <a:srgbClr val="FFFFFF"/>
                </a:solidFill>
                <a:latin typeface="Raleway ExtraBold"/>
                <a:ea typeface="Raleway ExtraBold"/>
                <a:cs typeface="Raleway ExtraBold"/>
                <a:sym typeface="Raleway ExtraBold"/>
              </a:rPr>
              <a:t>YES</a:t>
            </a:r>
            <a:endParaRPr b="1" sz="800">
              <a:solidFill>
                <a:srgbClr val="FFFFFF"/>
              </a:solidFill>
              <a:latin typeface="Raleway ExtraBold"/>
              <a:ea typeface="Raleway ExtraBold"/>
              <a:cs typeface="Raleway ExtraBold"/>
              <a:sym typeface="Raleway ExtraBold"/>
            </a:endParaRPr>
          </a:p>
        </p:txBody>
      </p:sp>
      <p:cxnSp>
        <p:nvCxnSpPr>
          <p:cNvPr id="301" name="Google Shape;301;p38"/>
          <p:cNvCxnSpPr/>
          <p:nvPr/>
        </p:nvCxnSpPr>
        <p:spPr>
          <a:xfrm>
            <a:off x="346210" y="2060602"/>
            <a:ext cx="0" cy="72600"/>
          </a:xfrm>
          <a:prstGeom prst="straightConnector1">
            <a:avLst/>
          </a:prstGeom>
          <a:noFill/>
          <a:ln cap="flat" cmpd="sng" w="9525">
            <a:solidFill>
              <a:schemeClr val="dk1"/>
            </a:solidFill>
            <a:prstDash val="solid"/>
            <a:miter lim="800000"/>
            <a:headEnd len="sm" w="sm" type="none"/>
            <a:tailEnd len="sm" w="sm" type="none"/>
          </a:ln>
        </p:spPr>
      </p:cxnSp>
      <p:cxnSp>
        <p:nvCxnSpPr>
          <p:cNvPr id="302" name="Google Shape;302;p38"/>
          <p:cNvCxnSpPr/>
          <p:nvPr/>
        </p:nvCxnSpPr>
        <p:spPr>
          <a:xfrm>
            <a:off x="2032047" y="2060602"/>
            <a:ext cx="0" cy="72600"/>
          </a:xfrm>
          <a:prstGeom prst="straightConnector1">
            <a:avLst/>
          </a:prstGeom>
          <a:noFill/>
          <a:ln cap="flat" cmpd="sng" w="9525">
            <a:solidFill>
              <a:schemeClr val="dk1"/>
            </a:solidFill>
            <a:prstDash val="solid"/>
            <a:miter lim="800000"/>
            <a:headEnd len="sm" w="sm" type="none"/>
            <a:tailEnd len="sm" w="sm" type="none"/>
          </a:ln>
        </p:spPr>
      </p:cxnSp>
      <p:cxnSp>
        <p:nvCxnSpPr>
          <p:cNvPr id="303" name="Google Shape;303;p38"/>
          <p:cNvCxnSpPr/>
          <p:nvPr/>
        </p:nvCxnSpPr>
        <p:spPr>
          <a:xfrm rot="10800000">
            <a:off x="346047" y="2096938"/>
            <a:ext cx="1686000" cy="0"/>
          </a:xfrm>
          <a:prstGeom prst="straightConnector1">
            <a:avLst/>
          </a:prstGeom>
          <a:noFill/>
          <a:ln cap="flat" cmpd="sng" w="9525">
            <a:solidFill>
              <a:schemeClr val="dk1"/>
            </a:solidFill>
            <a:prstDash val="solid"/>
            <a:miter lim="800000"/>
            <a:headEnd len="sm" w="sm" type="none"/>
            <a:tailEnd len="sm" w="sm" type="none"/>
          </a:ln>
        </p:spPr>
      </p:cxnSp>
      <p:sp>
        <p:nvSpPr>
          <p:cNvPr id="304" name="Google Shape;304;p38"/>
          <p:cNvSpPr txBox="1"/>
          <p:nvPr/>
        </p:nvSpPr>
        <p:spPr>
          <a:xfrm>
            <a:off x="346240" y="1869911"/>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BUYING POWER</a:t>
            </a:r>
            <a:endParaRPr sz="900">
              <a:solidFill>
                <a:schemeClr val="dk1"/>
              </a:solidFill>
              <a:latin typeface="Raleway Medium"/>
              <a:ea typeface="Raleway Medium"/>
              <a:cs typeface="Raleway Medium"/>
              <a:sym typeface="Raleway Medium"/>
            </a:endParaRPr>
          </a:p>
        </p:txBody>
      </p:sp>
      <p:sp>
        <p:nvSpPr>
          <p:cNvPr id="305" name="Google Shape;305;p38"/>
          <p:cNvSpPr txBox="1"/>
          <p:nvPr/>
        </p:nvSpPr>
        <p:spPr>
          <a:xfrm>
            <a:off x="136798" y="2193323"/>
            <a:ext cx="4929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INFLUENCER</a:t>
            </a:r>
            <a:endParaRPr sz="600">
              <a:solidFill>
                <a:srgbClr val="A5A5A5"/>
              </a:solidFill>
              <a:latin typeface="Raleway Medium"/>
              <a:ea typeface="Raleway Medium"/>
              <a:cs typeface="Raleway Medium"/>
              <a:sym typeface="Raleway Medium"/>
            </a:endParaRPr>
          </a:p>
        </p:txBody>
      </p:sp>
      <p:sp>
        <p:nvSpPr>
          <p:cNvPr id="306" name="Google Shape;306;p38"/>
          <p:cNvSpPr txBox="1"/>
          <p:nvPr/>
        </p:nvSpPr>
        <p:spPr>
          <a:xfrm>
            <a:off x="1557598" y="2193325"/>
            <a:ext cx="683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DECISION MAKER</a:t>
            </a:r>
            <a:endParaRPr sz="600">
              <a:solidFill>
                <a:srgbClr val="A5A5A5"/>
              </a:solidFill>
              <a:latin typeface="Raleway Medium"/>
              <a:ea typeface="Raleway Medium"/>
              <a:cs typeface="Raleway Medium"/>
              <a:sym typeface="Raleway Medium"/>
            </a:endParaRPr>
          </a:p>
        </p:txBody>
      </p:sp>
      <p:sp>
        <p:nvSpPr>
          <p:cNvPr id="307" name="Google Shape;307;p38"/>
          <p:cNvSpPr/>
          <p:nvPr/>
        </p:nvSpPr>
        <p:spPr>
          <a:xfrm>
            <a:off x="1929058" y="2049318"/>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308" name="Google Shape;308;p38"/>
          <p:cNvGrpSpPr/>
          <p:nvPr/>
        </p:nvGrpSpPr>
        <p:grpSpPr>
          <a:xfrm>
            <a:off x="346055" y="1548990"/>
            <a:ext cx="1685991" cy="72619"/>
            <a:chOff x="976198" y="1987296"/>
            <a:chExt cx="1164600" cy="145500"/>
          </a:xfrm>
        </p:grpSpPr>
        <p:cxnSp>
          <p:nvCxnSpPr>
            <p:cNvPr id="309" name="Google Shape;309;p38"/>
            <p:cNvCxnSpPr/>
            <p:nvPr/>
          </p:nvCxnSpPr>
          <p:spPr>
            <a:xfrm>
              <a:off x="976305"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310" name="Google Shape;310;p38"/>
            <p:cNvCxnSpPr/>
            <p:nvPr/>
          </p:nvCxnSpPr>
          <p:spPr>
            <a:xfrm>
              <a:off x="2140798"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311" name="Google Shape;311;p38"/>
            <p:cNvCxnSpPr/>
            <p:nvPr/>
          </p:nvCxnSpPr>
          <p:spPr>
            <a:xfrm rot="10800000">
              <a:off x="976198" y="2060100"/>
              <a:ext cx="1164600" cy="0"/>
            </a:xfrm>
            <a:prstGeom prst="straightConnector1">
              <a:avLst/>
            </a:prstGeom>
            <a:noFill/>
            <a:ln cap="flat" cmpd="sng" w="9525">
              <a:solidFill>
                <a:schemeClr val="dk1"/>
              </a:solidFill>
              <a:prstDash val="solid"/>
              <a:miter lim="800000"/>
              <a:headEnd len="sm" w="sm" type="none"/>
              <a:tailEnd len="sm" w="sm" type="none"/>
            </a:ln>
          </p:spPr>
        </p:cxnSp>
      </p:grpSp>
      <p:sp>
        <p:nvSpPr>
          <p:cNvPr id="312" name="Google Shape;312;p38"/>
          <p:cNvSpPr txBox="1"/>
          <p:nvPr/>
        </p:nvSpPr>
        <p:spPr>
          <a:xfrm>
            <a:off x="346240" y="1358300"/>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COMPANY SIZE</a:t>
            </a:r>
            <a:endParaRPr sz="900">
              <a:solidFill>
                <a:schemeClr val="dk1"/>
              </a:solidFill>
              <a:latin typeface="Raleway Medium"/>
              <a:ea typeface="Raleway Medium"/>
              <a:cs typeface="Raleway Medium"/>
              <a:sym typeface="Raleway Medium"/>
            </a:endParaRPr>
          </a:p>
        </p:txBody>
      </p:sp>
      <p:sp>
        <p:nvSpPr>
          <p:cNvPr id="313" name="Google Shape;313;p38"/>
          <p:cNvSpPr txBox="1"/>
          <p:nvPr/>
        </p:nvSpPr>
        <p:spPr>
          <a:xfrm>
            <a:off x="173819" y="1681712"/>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SMALL</a:t>
            </a:r>
            <a:endParaRPr sz="600">
              <a:solidFill>
                <a:srgbClr val="A5A5A5"/>
              </a:solidFill>
              <a:latin typeface="Raleway Medium"/>
              <a:ea typeface="Raleway Medium"/>
              <a:cs typeface="Raleway Medium"/>
              <a:sym typeface="Raleway Medium"/>
            </a:endParaRPr>
          </a:p>
        </p:txBody>
      </p:sp>
      <p:sp>
        <p:nvSpPr>
          <p:cNvPr id="314" name="Google Shape;314;p38"/>
          <p:cNvSpPr txBox="1"/>
          <p:nvPr/>
        </p:nvSpPr>
        <p:spPr>
          <a:xfrm>
            <a:off x="1859691" y="1681712"/>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LARGE</a:t>
            </a:r>
            <a:endParaRPr sz="600">
              <a:solidFill>
                <a:srgbClr val="A5A5A5"/>
              </a:solidFill>
              <a:latin typeface="Raleway Medium"/>
              <a:ea typeface="Raleway Medium"/>
              <a:cs typeface="Raleway Medium"/>
              <a:sym typeface="Raleway Medium"/>
            </a:endParaRPr>
          </a:p>
        </p:txBody>
      </p:sp>
      <p:sp>
        <p:nvSpPr>
          <p:cNvPr id="315" name="Google Shape;315;p38"/>
          <p:cNvSpPr/>
          <p:nvPr/>
        </p:nvSpPr>
        <p:spPr>
          <a:xfrm>
            <a:off x="1704092" y="1522594"/>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316" name="Google Shape;316;p38"/>
          <p:cNvGrpSpPr/>
          <p:nvPr/>
        </p:nvGrpSpPr>
        <p:grpSpPr>
          <a:xfrm>
            <a:off x="346055" y="2572252"/>
            <a:ext cx="1685991" cy="72619"/>
            <a:chOff x="976198" y="1987296"/>
            <a:chExt cx="1164600" cy="145500"/>
          </a:xfrm>
        </p:grpSpPr>
        <p:cxnSp>
          <p:nvCxnSpPr>
            <p:cNvPr id="317" name="Google Shape;317;p38"/>
            <p:cNvCxnSpPr/>
            <p:nvPr/>
          </p:nvCxnSpPr>
          <p:spPr>
            <a:xfrm>
              <a:off x="976305"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318" name="Google Shape;318;p38"/>
            <p:cNvCxnSpPr/>
            <p:nvPr/>
          </p:nvCxnSpPr>
          <p:spPr>
            <a:xfrm>
              <a:off x="2140798" y="1987296"/>
              <a:ext cx="0" cy="145500"/>
            </a:xfrm>
            <a:prstGeom prst="straightConnector1">
              <a:avLst/>
            </a:prstGeom>
            <a:noFill/>
            <a:ln cap="flat" cmpd="sng" w="9525">
              <a:solidFill>
                <a:schemeClr val="dk1"/>
              </a:solidFill>
              <a:prstDash val="solid"/>
              <a:miter lim="800000"/>
              <a:headEnd len="sm" w="sm" type="none"/>
              <a:tailEnd len="sm" w="sm" type="none"/>
            </a:ln>
          </p:spPr>
        </p:cxnSp>
        <p:cxnSp>
          <p:nvCxnSpPr>
            <p:cNvPr id="319" name="Google Shape;319;p38"/>
            <p:cNvCxnSpPr/>
            <p:nvPr/>
          </p:nvCxnSpPr>
          <p:spPr>
            <a:xfrm rot="10800000">
              <a:off x="976198" y="2060100"/>
              <a:ext cx="1164600" cy="0"/>
            </a:xfrm>
            <a:prstGeom prst="straightConnector1">
              <a:avLst/>
            </a:prstGeom>
            <a:noFill/>
            <a:ln cap="flat" cmpd="sng" w="9525">
              <a:solidFill>
                <a:schemeClr val="dk1"/>
              </a:solidFill>
              <a:prstDash val="solid"/>
              <a:miter lim="800000"/>
              <a:headEnd len="sm" w="sm" type="none"/>
              <a:tailEnd len="sm" w="sm" type="none"/>
            </a:ln>
          </p:spPr>
        </p:cxnSp>
      </p:grpSp>
      <p:sp>
        <p:nvSpPr>
          <p:cNvPr id="320" name="Google Shape;320;p38"/>
          <p:cNvSpPr txBox="1"/>
          <p:nvPr/>
        </p:nvSpPr>
        <p:spPr>
          <a:xfrm>
            <a:off x="346240" y="2381561"/>
            <a:ext cx="1686000" cy="1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900">
                <a:solidFill>
                  <a:schemeClr val="dk1"/>
                </a:solidFill>
                <a:latin typeface="Raleway Medium"/>
                <a:ea typeface="Raleway Medium"/>
                <a:cs typeface="Raleway Medium"/>
                <a:sym typeface="Raleway Medium"/>
              </a:rPr>
              <a:t>SCHEDULE AVAILABILITY</a:t>
            </a:r>
            <a:endParaRPr sz="900">
              <a:solidFill>
                <a:schemeClr val="dk1"/>
              </a:solidFill>
              <a:latin typeface="Raleway Medium"/>
              <a:ea typeface="Raleway Medium"/>
              <a:cs typeface="Raleway Medium"/>
              <a:sym typeface="Raleway Medium"/>
            </a:endParaRPr>
          </a:p>
        </p:txBody>
      </p:sp>
      <p:sp>
        <p:nvSpPr>
          <p:cNvPr id="321" name="Google Shape;321;p38"/>
          <p:cNvSpPr txBox="1"/>
          <p:nvPr/>
        </p:nvSpPr>
        <p:spPr>
          <a:xfrm>
            <a:off x="136798" y="2704973"/>
            <a:ext cx="4929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AMPLE</a:t>
            </a:r>
            <a:endParaRPr sz="600">
              <a:solidFill>
                <a:srgbClr val="A5A5A5"/>
              </a:solidFill>
              <a:latin typeface="Raleway Medium"/>
              <a:ea typeface="Raleway Medium"/>
              <a:cs typeface="Raleway Medium"/>
              <a:sym typeface="Raleway Medium"/>
            </a:endParaRPr>
          </a:p>
        </p:txBody>
      </p:sp>
      <p:sp>
        <p:nvSpPr>
          <p:cNvPr id="322" name="Google Shape;322;p38"/>
          <p:cNvSpPr txBox="1"/>
          <p:nvPr/>
        </p:nvSpPr>
        <p:spPr>
          <a:xfrm>
            <a:off x="1896716" y="2704973"/>
            <a:ext cx="344700" cy="9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600">
                <a:solidFill>
                  <a:srgbClr val="A5A5A5"/>
                </a:solidFill>
                <a:latin typeface="Raleway Medium"/>
                <a:ea typeface="Raleway Medium"/>
                <a:cs typeface="Raleway Medium"/>
                <a:sym typeface="Raleway Medium"/>
              </a:rPr>
              <a:t>LIMITED</a:t>
            </a:r>
            <a:endParaRPr sz="600">
              <a:solidFill>
                <a:srgbClr val="A5A5A5"/>
              </a:solidFill>
              <a:latin typeface="Raleway Medium"/>
              <a:ea typeface="Raleway Medium"/>
              <a:cs typeface="Raleway Medium"/>
              <a:sym typeface="Raleway Medium"/>
            </a:endParaRPr>
          </a:p>
        </p:txBody>
      </p:sp>
      <p:sp>
        <p:nvSpPr>
          <p:cNvPr id="323" name="Google Shape;323;p38"/>
          <p:cNvSpPr/>
          <p:nvPr/>
        </p:nvSpPr>
        <p:spPr>
          <a:xfrm>
            <a:off x="1896733" y="2560968"/>
            <a:ext cx="103200" cy="103200"/>
          </a:xfrm>
          <a:prstGeom prst="ellipse">
            <a:avLst/>
          </a:prstGeom>
          <a:solidFill>
            <a:srgbClr val="3FFFDC"/>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4" name="Google Shape;324;p38"/>
          <p:cNvSpPr txBox="1"/>
          <p:nvPr/>
        </p:nvSpPr>
        <p:spPr>
          <a:xfrm>
            <a:off x="3706125" y="202450"/>
            <a:ext cx="1411500" cy="905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AGE RANGE</a:t>
            </a:r>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GENDER</a:t>
            </a:r>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INCOME</a:t>
            </a:r>
            <a:endParaRPr>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URBANICITY</a:t>
            </a:r>
            <a:endParaRPr sz="800">
              <a:solidFill>
                <a:schemeClr val="lt1"/>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EDUCATION</a:t>
            </a:r>
            <a:endParaRPr sz="800">
              <a:solidFill>
                <a:schemeClr val="lt1"/>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chemeClr val="lt1"/>
              </a:buClr>
              <a:buSzPts val="800"/>
              <a:buFont typeface="Raleway Medium"/>
              <a:buNone/>
            </a:pPr>
            <a:r>
              <a:rPr lang="en-US" sz="800">
                <a:solidFill>
                  <a:schemeClr val="lt1"/>
                </a:solidFill>
                <a:latin typeface="Raleway Medium"/>
                <a:ea typeface="Raleway Medium"/>
                <a:cs typeface="Raleway Medium"/>
                <a:sym typeface="Raleway Medium"/>
              </a:rPr>
              <a:t>PROFESSIONAL ROLE</a:t>
            </a:r>
            <a:endParaRPr sz="800">
              <a:solidFill>
                <a:schemeClr val="lt1"/>
              </a:solidFill>
              <a:latin typeface="Raleway Medium"/>
              <a:ea typeface="Raleway Medium"/>
              <a:cs typeface="Raleway Medium"/>
              <a:sym typeface="Raleway Medium"/>
            </a:endParaRPr>
          </a:p>
        </p:txBody>
      </p:sp>
      <p:sp>
        <p:nvSpPr>
          <p:cNvPr id="325" name="Google Shape;325;p38"/>
          <p:cNvSpPr txBox="1"/>
          <p:nvPr/>
        </p:nvSpPr>
        <p:spPr>
          <a:xfrm>
            <a:off x="5842375" y="202449"/>
            <a:ext cx="2351700" cy="905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65-70</a:t>
            </a:r>
            <a:r>
              <a:rPr b="1" lang="en-US" sz="800">
                <a:solidFill>
                  <a:schemeClr val="lt1"/>
                </a:solidFill>
                <a:latin typeface="Raleway ExtraBold"/>
                <a:ea typeface="Raleway ExtraBold"/>
                <a:cs typeface="Raleway ExtraBold"/>
                <a:sym typeface="Raleway ExtraBold"/>
              </a:rPr>
              <a:t> </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Male</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80K-500K</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lt1"/>
              </a:buClr>
              <a:buSzPts val="900"/>
              <a:buFont typeface="Raleway ExtraBold"/>
              <a:buNone/>
            </a:pPr>
            <a:r>
              <a:rPr b="1" lang="en-US" sz="800">
                <a:solidFill>
                  <a:schemeClr val="lt1"/>
                </a:solidFill>
                <a:latin typeface="Raleway ExtraBold"/>
                <a:ea typeface="Raleway ExtraBold"/>
                <a:cs typeface="Raleway ExtraBold"/>
                <a:sym typeface="Raleway ExtraBold"/>
              </a:rPr>
              <a:t>Suburban</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dk1"/>
              </a:buClr>
              <a:buSzPts val="1100"/>
              <a:buFont typeface="Arial"/>
              <a:buNone/>
            </a:pPr>
            <a:r>
              <a:rPr b="1" lang="en-US" sz="800">
                <a:solidFill>
                  <a:schemeClr val="lt1"/>
                </a:solidFill>
                <a:latin typeface="Raleway ExtraBold"/>
                <a:ea typeface="Raleway ExtraBold"/>
                <a:cs typeface="Raleway ExtraBold"/>
                <a:sym typeface="Raleway ExtraBold"/>
              </a:rPr>
              <a:t>Bachelor's or Master’s</a:t>
            </a:r>
            <a:endParaRPr b="1" sz="800">
              <a:solidFill>
                <a:schemeClr val="lt1"/>
              </a:solidFill>
              <a:latin typeface="Raleway ExtraBold"/>
              <a:ea typeface="Raleway ExtraBold"/>
              <a:cs typeface="Raleway ExtraBold"/>
              <a:sym typeface="Raleway ExtraBold"/>
            </a:endParaRPr>
          </a:p>
          <a:p>
            <a:pPr indent="0" lvl="0" marL="0" marR="0" rtl="0" algn="l">
              <a:lnSpc>
                <a:spcPct val="115000"/>
              </a:lnSpc>
              <a:spcBef>
                <a:spcPts val="0"/>
              </a:spcBef>
              <a:spcAft>
                <a:spcPts val="0"/>
              </a:spcAft>
              <a:buClr>
                <a:schemeClr val="dk1"/>
              </a:buClr>
              <a:buSzPts val="1100"/>
              <a:buFont typeface="Arial"/>
              <a:buNone/>
            </a:pPr>
            <a:r>
              <a:rPr b="1" lang="en-US" sz="800">
                <a:solidFill>
                  <a:schemeClr val="lt1"/>
                </a:solidFill>
                <a:latin typeface="Raleway ExtraBold"/>
                <a:ea typeface="Raleway ExtraBold"/>
                <a:cs typeface="Raleway ExtraBold"/>
                <a:sym typeface="Raleway ExtraBold"/>
              </a:rPr>
              <a:t>Doctor, lawyer, engineer, tech executive</a:t>
            </a:r>
            <a:endParaRPr b="1" sz="800">
              <a:solidFill>
                <a:schemeClr val="lt1"/>
              </a:solidFill>
              <a:latin typeface="Raleway ExtraBold"/>
              <a:ea typeface="Raleway ExtraBold"/>
              <a:cs typeface="Raleway ExtraBold"/>
              <a:sym typeface="Raleway ExtraBold"/>
            </a:endParaRPr>
          </a:p>
        </p:txBody>
      </p:sp>
      <p:cxnSp>
        <p:nvCxnSpPr>
          <p:cNvPr id="326" name="Google Shape;326;p38"/>
          <p:cNvCxnSpPr/>
          <p:nvPr/>
        </p:nvCxnSpPr>
        <p:spPr>
          <a:xfrm>
            <a:off x="4303400" y="278650"/>
            <a:ext cx="1493100" cy="0"/>
          </a:xfrm>
          <a:prstGeom prst="straightConnector1">
            <a:avLst/>
          </a:prstGeom>
          <a:noFill/>
          <a:ln cap="rnd" cmpd="sng" w="15875">
            <a:solidFill>
              <a:schemeClr val="lt1"/>
            </a:solidFill>
            <a:prstDash val="dot"/>
            <a:round/>
            <a:headEnd len="sm" w="sm" type="none"/>
            <a:tailEnd len="sm" w="sm" type="none"/>
          </a:ln>
        </p:spPr>
      </p:cxnSp>
      <p:cxnSp>
        <p:nvCxnSpPr>
          <p:cNvPr id="327" name="Google Shape;327;p38"/>
          <p:cNvCxnSpPr/>
          <p:nvPr/>
        </p:nvCxnSpPr>
        <p:spPr>
          <a:xfrm>
            <a:off x="4169000" y="435600"/>
            <a:ext cx="1627500" cy="0"/>
          </a:xfrm>
          <a:prstGeom prst="straightConnector1">
            <a:avLst/>
          </a:prstGeom>
          <a:noFill/>
          <a:ln cap="rnd" cmpd="sng" w="15875">
            <a:solidFill>
              <a:schemeClr val="lt1"/>
            </a:solidFill>
            <a:prstDash val="dot"/>
            <a:round/>
            <a:headEnd len="sm" w="sm" type="none"/>
            <a:tailEnd len="sm" w="sm" type="none"/>
          </a:ln>
        </p:spPr>
      </p:cxnSp>
      <p:cxnSp>
        <p:nvCxnSpPr>
          <p:cNvPr id="328" name="Google Shape;328;p38"/>
          <p:cNvCxnSpPr/>
          <p:nvPr/>
        </p:nvCxnSpPr>
        <p:spPr>
          <a:xfrm>
            <a:off x="4162900" y="582175"/>
            <a:ext cx="1633800" cy="0"/>
          </a:xfrm>
          <a:prstGeom prst="straightConnector1">
            <a:avLst/>
          </a:prstGeom>
          <a:noFill/>
          <a:ln cap="rnd" cmpd="sng" w="15875">
            <a:solidFill>
              <a:schemeClr val="lt1"/>
            </a:solidFill>
            <a:prstDash val="dot"/>
            <a:round/>
            <a:headEnd len="sm" w="sm" type="none"/>
            <a:tailEnd len="sm" w="sm" type="none"/>
          </a:ln>
        </p:spPr>
      </p:cxnSp>
      <p:cxnSp>
        <p:nvCxnSpPr>
          <p:cNvPr id="329" name="Google Shape;329;p38"/>
          <p:cNvCxnSpPr/>
          <p:nvPr/>
        </p:nvCxnSpPr>
        <p:spPr>
          <a:xfrm>
            <a:off x="4346150" y="734275"/>
            <a:ext cx="1450500" cy="0"/>
          </a:xfrm>
          <a:prstGeom prst="straightConnector1">
            <a:avLst/>
          </a:prstGeom>
          <a:noFill/>
          <a:ln cap="rnd" cmpd="sng" w="15875">
            <a:solidFill>
              <a:schemeClr val="lt1"/>
            </a:solidFill>
            <a:prstDash val="dot"/>
            <a:round/>
            <a:headEnd len="sm" w="sm" type="none"/>
            <a:tailEnd len="sm" w="sm" type="none"/>
          </a:ln>
        </p:spPr>
      </p:cxnSp>
      <p:cxnSp>
        <p:nvCxnSpPr>
          <p:cNvPr id="330" name="Google Shape;330;p38"/>
          <p:cNvCxnSpPr/>
          <p:nvPr/>
        </p:nvCxnSpPr>
        <p:spPr>
          <a:xfrm>
            <a:off x="4352250" y="862550"/>
            <a:ext cx="1444500" cy="0"/>
          </a:xfrm>
          <a:prstGeom prst="straightConnector1">
            <a:avLst/>
          </a:prstGeom>
          <a:noFill/>
          <a:ln cap="rnd" cmpd="sng" w="15875">
            <a:solidFill>
              <a:schemeClr val="lt1"/>
            </a:solidFill>
            <a:prstDash val="dot"/>
            <a:round/>
            <a:headEnd len="sm" w="sm" type="none"/>
            <a:tailEnd len="sm" w="sm" type="none"/>
          </a:ln>
        </p:spPr>
      </p:cxnSp>
      <p:cxnSp>
        <p:nvCxnSpPr>
          <p:cNvPr id="331" name="Google Shape;331;p38"/>
          <p:cNvCxnSpPr/>
          <p:nvPr/>
        </p:nvCxnSpPr>
        <p:spPr>
          <a:xfrm>
            <a:off x="4785950" y="1014300"/>
            <a:ext cx="1010700" cy="0"/>
          </a:xfrm>
          <a:prstGeom prst="straightConnector1">
            <a:avLst/>
          </a:prstGeom>
          <a:noFill/>
          <a:ln cap="rnd" cmpd="sng" w="15875">
            <a:solidFill>
              <a:schemeClr val="lt1"/>
            </a:solidFill>
            <a:prstDash val="dot"/>
            <a:round/>
            <a:headEnd len="sm" w="sm" type="none"/>
            <a:tailEnd len="sm" w="sm" type="none"/>
          </a:ln>
        </p:spPr>
      </p:cxnSp>
      <p:sp>
        <p:nvSpPr>
          <p:cNvPr id="332" name="Google Shape;332;p38"/>
          <p:cNvSpPr/>
          <p:nvPr/>
        </p:nvSpPr>
        <p:spPr>
          <a:xfrm>
            <a:off x="998941" y="4030932"/>
            <a:ext cx="593100" cy="300000"/>
          </a:xfrm>
          <a:prstGeom prst="rect">
            <a:avLst/>
          </a:prstGeom>
          <a:solidFill>
            <a:srgbClr val="3FFF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800">
                <a:latin typeface="Raleway ExtraBold"/>
                <a:ea typeface="Raleway ExtraBold"/>
                <a:cs typeface="Raleway ExtraBold"/>
                <a:sym typeface="Raleway ExtraBold"/>
              </a:rPr>
              <a:t>Maybe</a:t>
            </a:r>
            <a:endParaRPr b="1" sz="800">
              <a:latin typeface="Raleway ExtraBold"/>
              <a:ea typeface="Raleway ExtraBold"/>
              <a:cs typeface="Raleway ExtraBold"/>
              <a:sym typeface="Raleway ExtraBold"/>
            </a:endParaRPr>
          </a:p>
        </p:txBody>
      </p:sp>
      <p:pic>
        <p:nvPicPr>
          <p:cNvPr id="333" name="Google Shape;333;p38"/>
          <p:cNvPicPr preferRelativeResize="0"/>
          <p:nvPr/>
        </p:nvPicPr>
        <p:blipFill>
          <a:blip r:embed="rId4">
            <a:alphaModFix/>
          </a:blip>
          <a:stretch>
            <a:fillRect/>
          </a:stretch>
        </p:blipFill>
        <p:spPr>
          <a:xfrm>
            <a:off x="7957800" y="0"/>
            <a:ext cx="1186200" cy="118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